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43.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ink/ink44.xml" ContentType="application/inkml+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256" r:id="rId2"/>
    <p:sldId id="371" r:id="rId3"/>
    <p:sldId id="374" r:id="rId4"/>
    <p:sldId id="315" r:id="rId5"/>
    <p:sldId id="290" r:id="rId6"/>
    <p:sldId id="271" r:id="rId7"/>
    <p:sldId id="262" r:id="rId8"/>
    <p:sldId id="263" r:id="rId9"/>
    <p:sldId id="264" r:id="rId10"/>
    <p:sldId id="265" r:id="rId11"/>
    <p:sldId id="266" r:id="rId12"/>
    <p:sldId id="267" r:id="rId13"/>
    <p:sldId id="269" r:id="rId14"/>
    <p:sldId id="270" r:id="rId15"/>
    <p:sldId id="362" r:id="rId16"/>
    <p:sldId id="260" r:id="rId17"/>
    <p:sldId id="273" r:id="rId18"/>
    <p:sldId id="348" r:id="rId19"/>
    <p:sldId id="349" r:id="rId20"/>
    <p:sldId id="274" r:id="rId21"/>
    <p:sldId id="365" r:id="rId22"/>
    <p:sldId id="350" r:id="rId23"/>
    <p:sldId id="275" r:id="rId24"/>
    <p:sldId id="351" r:id="rId25"/>
    <p:sldId id="316" r:id="rId26"/>
    <p:sldId id="357" r:id="rId27"/>
    <p:sldId id="369" r:id="rId28"/>
    <p:sldId id="358" r:id="rId29"/>
    <p:sldId id="361" r:id="rId30"/>
    <p:sldId id="280" r:id="rId31"/>
    <p:sldId id="363" r:id="rId32"/>
    <p:sldId id="283" r:id="rId33"/>
    <p:sldId id="284" r:id="rId34"/>
    <p:sldId id="289" r:id="rId35"/>
    <p:sldId id="285" r:id="rId36"/>
    <p:sldId id="286" r:id="rId37"/>
    <p:sldId id="287" r:id="rId38"/>
    <p:sldId id="293" r:id="rId39"/>
    <p:sldId id="296" r:id="rId40"/>
    <p:sldId id="321" r:id="rId41"/>
    <p:sldId id="299" r:id="rId42"/>
    <p:sldId id="322" r:id="rId43"/>
    <p:sldId id="323" r:id="rId44"/>
    <p:sldId id="304" r:id="rId45"/>
    <p:sldId id="303" r:id="rId46"/>
    <p:sldId id="305" r:id="rId47"/>
    <p:sldId id="306" r:id="rId48"/>
    <p:sldId id="307" r:id="rId49"/>
    <p:sldId id="367" r:id="rId50"/>
    <p:sldId id="336" r:id="rId51"/>
    <p:sldId id="312" r:id="rId52"/>
    <p:sldId id="313" r:id="rId53"/>
    <p:sldId id="337" r:id="rId54"/>
    <p:sldId id="326" r:id="rId55"/>
    <p:sldId id="332" r:id="rId56"/>
    <p:sldId id="329" r:id="rId57"/>
    <p:sldId id="330" r:id="rId58"/>
    <p:sldId id="370" r:id="rId59"/>
    <p:sldId id="372" r:id="rId60"/>
    <p:sldId id="373" r:id="rId6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690" autoAdjust="0"/>
    <p:restoredTop sz="64914"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108" y="9372"/>
    </p:cViewPr>
  </p:outlineViewPr>
  <p:notesTextViewPr>
    <p:cViewPr>
      <p:scale>
        <a:sx n="125" d="100"/>
        <a:sy n="125" d="100"/>
      </p:scale>
      <p:origin x="0" y="0"/>
    </p:cViewPr>
  </p:notesTextViewPr>
  <p:sorterViewPr>
    <p:cViewPr>
      <p:scale>
        <a:sx n="140" d="100"/>
        <a:sy n="140" d="100"/>
      </p:scale>
      <p:origin x="0" y="12138"/>
    </p:cViewPr>
  </p:sorterViewPr>
  <p:notesViewPr>
    <p:cSldViewPr>
      <p:cViewPr>
        <p:scale>
          <a:sx n="50" d="100"/>
          <a:sy n="50" d="100"/>
        </p:scale>
        <p:origin x="-1908" y="-2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886DE6-BC42-4127-96BD-295BE696936F}"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96AF17F2-3EC1-4997-ACBC-593685E978CB}">
      <dgm:prSet phldrT="[Text]" custT="1"/>
      <dgm:spPr>
        <a:solidFill>
          <a:schemeClr val="accent1">
            <a:lumMod val="20000"/>
            <a:lumOff val="80000"/>
          </a:schemeClr>
        </a:solidFill>
        <a:ln>
          <a:solidFill>
            <a:schemeClr val="tx1"/>
          </a:solidFill>
        </a:ln>
      </dgm:spPr>
      <dgm:t>
        <a:bodyPr/>
        <a:lstStyle/>
        <a:p>
          <a:r>
            <a:rPr lang="en-US" sz="2800" b="1" dirty="0" smtClean="0">
              <a:solidFill>
                <a:schemeClr val="tx1"/>
              </a:solidFill>
              <a:latin typeface="Arial" pitchFamily="34" charset="0"/>
              <a:cs typeface="Arial" pitchFamily="34" charset="0"/>
            </a:rPr>
            <a:t>Limited Assistance</a:t>
          </a:r>
          <a:endParaRPr lang="en-US" sz="2800" b="1" dirty="0">
            <a:solidFill>
              <a:schemeClr val="tx1"/>
            </a:solidFill>
            <a:latin typeface="Arial" pitchFamily="34" charset="0"/>
            <a:cs typeface="Arial" pitchFamily="34" charset="0"/>
          </a:endParaRPr>
        </a:p>
      </dgm:t>
    </dgm:pt>
    <dgm:pt modelId="{26BB0654-5585-4797-9CBC-8E1C7D96697E}" type="parTrans" cxnId="{8712B0D5-33AB-4548-A8C3-FABFC821F24D}">
      <dgm:prSet/>
      <dgm:spPr/>
      <dgm:t>
        <a:bodyPr/>
        <a:lstStyle/>
        <a:p>
          <a:endParaRPr lang="en-US"/>
        </a:p>
      </dgm:t>
    </dgm:pt>
    <dgm:pt modelId="{EA799F45-A205-4776-9929-EFC84F107B33}" type="sibTrans" cxnId="{8712B0D5-33AB-4548-A8C3-FABFC821F24D}">
      <dgm:prSet/>
      <dgm:spPr/>
      <dgm:t>
        <a:bodyPr/>
        <a:lstStyle/>
        <a:p>
          <a:endParaRPr lang="en-US"/>
        </a:p>
      </dgm:t>
    </dgm:pt>
    <dgm:pt modelId="{CBD084B0-8732-4D72-8C8B-F872019A235F}">
      <dgm:prSet phldrT="[Text]" custT="1"/>
      <dgm:spPr>
        <a:solidFill>
          <a:schemeClr val="accent1">
            <a:lumMod val="20000"/>
            <a:lumOff val="80000"/>
          </a:schemeClr>
        </a:solidFill>
        <a:ln>
          <a:solidFill>
            <a:schemeClr val="tx1"/>
          </a:solidFill>
        </a:ln>
      </dgm:spPr>
      <dgm:t>
        <a:bodyPr/>
        <a:lstStyle/>
        <a:p>
          <a:r>
            <a:rPr lang="en-US" sz="2800" b="1" dirty="0" smtClean="0">
              <a:solidFill>
                <a:schemeClr val="tx1"/>
              </a:solidFill>
              <a:latin typeface="Arial" pitchFamily="34" charset="0"/>
              <a:cs typeface="Arial" pitchFamily="34" charset="0"/>
            </a:rPr>
            <a:t>Limited Assistance</a:t>
          </a:r>
          <a:endParaRPr lang="en-US" sz="2800" b="1" dirty="0">
            <a:solidFill>
              <a:schemeClr val="tx1"/>
            </a:solidFill>
            <a:latin typeface="Arial" pitchFamily="34" charset="0"/>
            <a:cs typeface="Arial" pitchFamily="34" charset="0"/>
          </a:endParaRPr>
        </a:p>
      </dgm:t>
    </dgm:pt>
    <dgm:pt modelId="{353CED2A-DFD8-4314-AD92-101C15082D00}" type="parTrans" cxnId="{3DF8AD23-C92B-4BBF-9AB1-EA6499F1B2BE}">
      <dgm:prSet/>
      <dgm:spPr/>
      <dgm:t>
        <a:bodyPr/>
        <a:lstStyle/>
        <a:p>
          <a:endParaRPr lang="en-US"/>
        </a:p>
      </dgm:t>
    </dgm:pt>
    <dgm:pt modelId="{8CB0AA50-510D-4D1F-B647-9E129FD1E1E3}" type="sibTrans" cxnId="{3DF8AD23-C92B-4BBF-9AB1-EA6499F1B2BE}">
      <dgm:prSet/>
      <dgm:spPr/>
      <dgm:t>
        <a:bodyPr/>
        <a:lstStyle/>
        <a:p>
          <a:endParaRPr lang="en-US"/>
        </a:p>
      </dgm:t>
    </dgm:pt>
    <dgm:pt modelId="{58178982-63E3-4C48-AE95-D39367873C06}">
      <dgm:prSet phldrT="[Text]" custT="1"/>
      <dgm:spPr>
        <a:solidFill>
          <a:schemeClr val="accent1">
            <a:lumMod val="20000"/>
            <a:lumOff val="80000"/>
          </a:schemeClr>
        </a:solidFill>
        <a:ln>
          <a:solidFill>
            <a:schemeClr val="tx2"/>
          </a:solidFill>
        </a:ln>
      </dgm:spPr>
      <dgm:t>
        <a:bodyPr/>
        <a:lstStyle/>
        <a:p>
          <a:r>
            <a:rPr lang="en-US" sz="2800" b="1" dirty="0" smtClean="0">
              <a:solidFill>
                <a:schemeClr val="tx1"/>
              </a:solidFill>
              <a:latin typeface="Arial" pitchFamily="34" charset="0"/>
              <a:cs typeface="Arial" pitchFamily="34" charset="0"/>
            </a:rPr>
            <a:t>Limited Assistance</a:t>
          </a:r>
          <a:endParaRPr lang="en-US" sz="2800" b="1" dirty="0">
            <a:solidFill>
              <a:schemeClr val="tx1"/>
            </a:solidFill>
            <a:latin typeface="Arial" pitchFamily="34" charset="0"/>
            <a:cs typeface="Arial" pitchFamily="34" charset="0"/>
          </a:endParaRPr>
        </a:p>
      </dgm:t>
    </dgm:pt>
    <dgm:pt modelId="{48BCB5F2-0A05-42E5-844B-196298D0150C}" type="parTrans" cxnId="{0AA2018B-7D00-4BC4-9B2B-C2E399A0C2DB}">
      <dgm:prSet/>
      <dgm:spPr/>
      <dgm:t>
        <a:bodyPr/>
        <a:lstStyle/>
        <a:p>
          <a:endParaRPr lang="en-US"/>
        </a:p>
      </dgm:t>
    </dgm:pt>
    <dgm:pt modelId="{8FD1EBEE-AE62-42AD-9B75-43AEC270A74D}" type="sibTrans" cxnId="{0AA2018B-7D00-4BC4-9B2B-C2E399A0C2DB}">
      <dgm:prSet/>
      <dgm:spPr/>
      <dgm:t>
        <a:bodyPr/>
        <a:lstStyle/>
        <a:p>
          <a:endParaRPr lang="en-US"/>
        </a:p>
      </dgm:t>
    </dgm:pt>
    <dgm:pt modelId="{DB697FC4-90A6-4877-AC0C-A5D0D8840927}">
      <dgm:prSet phldrT="[Text]" custT="1"/>
      <dgm:spPr>
        <a:solidFill>
          <a:schemeClr val="accent1">
            <a:lumMod val="20000"/>
            <a:lumOff val="80000"/>
          </a:schemeClr>
        </a:solidFill>
        <a:ln>
          <a:solidFill>
            <a:schemeClr val="tx1"/>
          </a:solidFill>
        </a:ln>
      </dgm:spPr>
      <dgm:t>
        <a:bodyPr/>
        <a:lstStyle/>
        <a:p>
          <a:r>
            <a:rPr lang="en-US" sz="2800" b="1" dirty="0" smtClean="0">
              <a:solidFill>
                <a:schemeClr val="tx1"/>
              </a:solidFill>
              <a:latin typeface="Arial" pitchFamily="34" charset="0"/>
              <a:cs typeface="Arial" pitchFamily="34" charset="0"/>
            </a:rPr>
            <a:t>Limited Assistance</a:t>
          </a:r>
          <a:endParaRPr lang="en-US" sz="2800" b="1" dirty="0">
            <a:latin typeface="Arial" pitchFamily="34" charset="0"/>
            <a:cs typeface="Arial" pitchFamily="34" charset="0"/>
          </a:endParaRPr>
        </a:p>
      </dgm:t>
    </dgm:pt>
    <dgm:pt modelId="{07ED5D4E-11FE-4F08-B693-CB78C713B3CC}" type="parTrans" cxnId="{F65F76DB-A6EF-4F4C-BC8B-D4C23273A9AD}">
      <dgm:prSet/>
      <dgm:spPr/>
      <dgm:t>
        <a:bodyPr/>
        <a:lstStyle/>
        <a:p>
          <a:endParaRPr lang="en-US"/>
        </a:p>
      </dgm:t>
    </dgm:pt>
    <dgm:pt modelId="{C84ADBE8-F00B-4E8E-9CC0-808B8443524A}" type="sibTrans" cxnId="{F65F76DB-A6EF-4F4C-BC8B-D4C23273A9AD}">
      <dgm:prSet/>
      <dgm:spPr/>
      <dgm:t>
        <a:bodyPr/>
        <a:lstStyle/>
        <a:p>
          <a:endParaRPr lang="en-US"/>
        </a:p>
      </dgm:t>
    </dgm:pt>
    <dgm:pt modelId="{CA9D872E-31F6-444B-A35C-04BBCDCB245D}" type="pres">
      <dgm:prSet presAssocID="{FB886DE6-BC42-4127-96BD-295BE696936F}" presName="cycle" presStyleCnt="0">
        <dgm:presLayoutVars>
          <dgm:chMax val="1"/>
          <dgm:dir/>
          <dgm:animLvl val="ctr"/>
          <dgm:resizeHandles val="exact"/>
        </dgm:presLayoutVars>
      </dgm:prSet>
      <dgm:spPr/>
      <dgm:t>
        <a:bodyPr/>
        <a:lstStyle/>
        <a:p>
          <a:endParaRPr lang="en-US"/>
        </a:p>
      </dgm:t>
    </dgm:pt>
    <dgm:pt modelId="{AF31F9A9-7A2C-4715-B4C0-C5243235D1E0}" type="pres">
      <dgm:prSet presAssocID="{96AF17F2-3EC1-4997-ACBC-593685E978CB}" presName="centerShape" presStyleLbl="node0" presStyleIdx="0" presStyleCnt="1" custScaleX="142965" custScaleY="71863" custLinFactNeighborX="815" custLinFactNeighborY="32"/>
      <dgm:spPr/>
      <dgm:t>
        <a:bodyPr/>
        <a:lstStyle/>
        <a:p>
          <a:endParaRPr lang="en-US"/>
        </a:p>
      </dgm:t>
    </dgm:pt>
    <dgm:pt modelId="{35847E29-01DB-4C27-91A9-17FD0F5C6B45}" type="pres">
      <dgm:prSet presAssocID="{353CED2A-DFD8-4314-AD92-101C15082D00}" presName="parTrans" presStyleLbl="bgSibTrans2D1" presStyleIdx="0" presStyleCnt="3"/>
      <dgm:spPr/>
      <dgm:t>
        <a:bodyPr/>
        <a:lstStyle/>
        <a:p>
          <a:endParaRPr lang="en-US"/>
        </a:p>
      </dgm:t>
    </dgm:pt>
    <dgm:pt modelId="{68F9921C-63F8-485E-9F68-46A155303CCD}" type="pres">
      <dgm:prSet presAssocID="{CBD084B0-8732-4D72-8C8B-F872019A235F}" presName="node" presStyleLbl="node1" presStyleIdx="0" presStyleCnt="3" custScaleX="109674" custScaleY="63335" custRadScaleRad="116185" custRadScaleInc="-7782">
        <dgm:presLayoutVars>
          <dgm:bulletEnabled val="1"/>
        </dgm:presLayoutVars>
      </dgm:prSet>
      <dgm:spPr/>
      <dgm:t>
        <a:bodyPr/>
        <a:lstStyle/>
        <a:p>
          <a:endParaRPr lang="en-US"/>
        </a:p>
      </dgm:t>
    </dgm:pt>
    <dgm:pt modelId="{52C9F7E1-2E3A-41D2-B7B9-8BA0382F51C3}" type="pres">
      <dgm:prSet presAssocID="{48BCB5F2-0A05-42E5-844B-196298D0150C}" presName="parTrans" presStyleLbl="bgSibTrans2D1" presStyleIdx="1" presStyleCnt="3"/>
      <dgm:spPr/>
      <dgm:t>
        <a:bodyPr/>
        <a:lstStyle/>
        <a:p>
          <a:endParaRPr lang="en-US"/>
        </a:p>
      </dgm:t>
    </dgm:pt>
    <dgm:pt modelId="{8DFBB307-4F88-4F02-BF31-1CC36E5273D1}" type="pres">
      <dgm:prSet presAssocID="{58178982-63E3-4C48-AE95-D39367873C06}" presName="node" presStyleLbl="node1" presStyleIdx="1" presStyleCnt="3" custScaleX="126147" custScaleY="73654" custRadScaleRad="101387" custRadScaleInc="-20">
        <dgm:presLayoutVars>
          <dgm:bulletEnabled val="1"/>
        </dgm:presLayoutVars>
      </dgm:prSet>
      <dgm:spPr/>
      <dgm:t>
        <a:bodyPr/>
        <a:lstStyle/>
        <a:p>
          <a:endParaRPr lang="en-US"/>
        </a:p>
      </dgm:t>
    </dgm:pt>
    <dgm:pt modelId="{A62462A7-92BE-413C-94F1-835D88B8BE00}" type="pres">
      <dgm:prSet presAssocID="{07ED5D4E-11FE-4F08-B693-CB78C713B3CC}" presName="parTrans" presStyleLbl="bgSibTrans2D1" presStyleIdx="2" presStyleCnt="3"/>
      <dgm:spPr/>
      <dgm:t>
        <a:bodyPr/>
        <a:lstStyle/>
        <a:p>
          <a:endParaRPr lang="en-US"/>
        </a:p>
      </dgm:t>
    </dgm:pt>
    <dgm:pt modelId="{363202FD-D83C-4F8A-917A-490BD079031F}" type="pres">
      <dgm:prSet presAssocID="{DB697FC4-90A6-4877-AC0C-A5D0D8840927}" presName="node" presStyleLbl="node1" presStyleIdx="2" presStyleCnt="3" custScaleX="109617" custScaleY="69095" custRadScaleRad="109108" custRadScaleInc="3134">
        <dgm:presLayoutVars>
          <dgm:bulletEnabled val="1"/>
        </dgm:presLayoutVars>
      </dgm:prSet>
      <dgm:spPr/>
      <dgm:t>
        <a:bodyPr/>
        <a:lstStyle/>
        <a:p>
          <a:endParaRPr lang="en-US"/>
        </a:p>
      </dgm:t>
    </dgm:pt>
  </dgm:ptLst>
  <dgm:cxnLst>
    <dgm:cxn modelId="{0460C380-4EE8-4A82-B14C-56FBF89E716F}" type="presOf" srcId="{353CED2A-DFD8-4314-AD92-101C15082D00}" destId="{35847E29-01DB-4C27-91A9-17FD0F5C6B45}" srcOrd="0" destOrd="0" presId="urn:microsoft.com/office/officeart/2005/8/layout/radial4"/>
    <dgm:cxn modelId="{A3F9A3FD-4454-4748-A54C-BA7B6897D5F6}" type="presOf" srcId="{96AF17F2-3EC1-4997-ACBC-593685E978CB}" destId="{AF31F9A9-7A2C-4715-B4C0-C5243235D1E0}" srcOrd="0" destOrd="0" presId="urn:microsoft.com/office/officeart/2005/8/layout/radial4"/>
    <dgm:cxn modelId="{095B9A6E-899D-4E28-BC33-5847AAB8085B}" type="presOf" srcId="{48BCB5F2-0A05-42E5-844B-196298D0150C}" destId="{52C9F7E1-2E3A-41D2-B7B9-8BA0382F51C3}" srcOrd="0" destOrd="0" presId="urn:microsoft.com/office/officeart/2005/8/layout/radial4"/>
    <dgm:cxn modelId="{29BE6D0A-D7C3-42D7-AA09-92CC336525A2}" type="presOf" srcId="{FB886DE6-BC42-4127-96BD-295BE696936F}" destId="{CA9D872E-31F6-444B-A35C-04BBCDCB245D}" srcOrd="0" destOrd="0" presId="urn:microsoft.com/office/officeart/2005/8/layout/radial4"/>
    <dgm:cxn modelId="{28FF9D0A-A85F-4444-B644-A03BE0490EB3}" type="presOf" srcId="{07ED5D4E-11FE-4F08-B693-CB78C713B3CC}" destId="{A62462A7-92BE-413C-94F1-835D88B8BE00}" srcOrd="0" destOrd="0" presId="urn:microsoft.com/office/officeart/2005/8/layout/radial4"/>
    <dgm:cxn modelId="{8712B0D5-33AB-4548-A8C3-FABFC821F24D}" srcId="{FB886DE6-BC42-4127-96BD-295BE696936F}" destId="{96AF17F2-3EC1-4997-ACBC-593685E978CB}" srcOrd="0" destOrd="0" parTransId="{26BB0654-5585-4797-9CBC-8E1C7D96697E}" sibTransId="{EA799F45-A205-4776-9929-EFC84F107B33}"/>
    <dgm:cxn modelId="{0AA2018B-7D00-4BC4-9B2B-C2E399A0C2DB}" srcId="{96AF17F2-3EC1-4997-ACBC-593685E978CB}" destId="{58178982-63E3-4C48-AE95-D39367873C06}" srcOrd="1" destOrd="0" parTransId="{48BCB5F2-0A05-42E5-844B-196298D0150C}" sibTransId="{8FD1EBEE-AE62-42AD-9B75-43AEC270A74D}"/>
    <dgm:cxn modelId="{3DF8AD23-C92B-4BBF-9AB1-EA6499F1B2BE}" srcId="{96AF17F2-3EC1-4997-ACBC-593685E978CB}" destId="{CBD084B0-8732-4D72-8C8B-F872019A235F}" srcOrd="0" destOrd="0" parTransId="{353CED2A-DFD8-4314-AD92-101C15082D00}" sibTransId="{8CB0AA50-510D-4D1F-B647-9E129FD1E1E3}"/>
    <dgm:cxn modelId="{6ED84FF2-F6BA-4833-AD34-0229FF8008D3}" type="presOf" srcId="{DB697FC4-90A6-4877-AC0C-A5D0D8840927}" destId="{363202FD-D83C-4F8A-917A-490BD079031F}" srcOrd="0" destOrd="0" presId="urn:microsoft.com/office/officeart/2005/8/layout/radial4"/>
    <dgm:cxn modelId="{F65F76DB-A6EF-4F4C-BC8B-D4C23273A9AD}" srcId="{96AF17F2-3EC1-4997-ACBC-593685E978CB}" destId="{DB697FC4-90A6-4877-AC0C-A5D0D8840927}" srcOrd="2" destOrd="0" parTransId="{07ED5D4E-11FE-4F08-B693-CB78C713B3CC}" sibTransId="{C84ADBE8-F00B-4E8E-9CC0-808B8443524A}"/>
    <dgm:cxn modelId="{10EF8370-9553-455A-97CD-02735A81F3B6}" type="presOf" srcId="{58178982-63E3-4C48-AE95-D39367873C06}" destId="{8DFBB307-4F88-4F02-BF31-1CC36E5273D1}" srcOrd="0" destOrd="0" presId="urn:microsoft.com/office/officeart/2005/8/layout/radial4"/>
    <dgm:cxn modelId="{C270782F-55C8-44B9-A1AB-8F335DB65A26}" type="presOf" srcId="{CBD084B0-8732-4D72-8C8B-F872019A235F}" destId="{68F9921C-63F8-485E-9F68-46A155303CCD}" srcOrd="0" destOrd="0" presId="urn:microsoft.com/office/officeart/2005/8/layout/radial4"/>
    <dgm:cxn modelId="{A31D2A07-CA45-4487-90A8-8ECFA011798C}" type="presParOf" srcId="{CA9D872E-31F6-444B-A35C-04BBCDCB245D}" destId="{AF31F9A9-7A2C-4715-B4C0-C5243235D1E0}" srcOrd="0" destOrd="0" presId="urn:microsoft.com/office/officeart/2005/8/layout/radial4"/>
    <dgm:cxn modelId="{63EB748F-2F86-4719-BE88-6816DD875BF5}" type="presParOf" srcId="{CA9D872E-31F6-444B-A35C-04BBCDCB245D}" destId="{35847E29-01DB-4C27-91A9-17FD0F5C6B45}" srcOrd="1" destOrd="0" presId="urn:microsoft.com/office/officeart/2005/8/layout/radial4"/>
    <dgm:cxn modelId="{3D018893-C2BE-4CC2-B8DB-6B9EE248DD6B}" type="presParOf" srcId="{CA9D872E-31F6-444B-A35C-04BBCDCB245D}" destId="{68F9921C-63F8-485E-9F68-46A155303CCD}" srcOrd="2" destOrd="0" presId="urn:microsoft.com/office/officeart/2005/8/layout/radial4"/>
    <dgm:cxn modelId="{D126A3E0-4C86-4096-A01E-94CB84BD7104}" type="presParOf" srcId="{CA9D872E-31F6-444B-A35C-04BBCDCB245D}" destId="{52C9F7E1-2E3A-41D2-B7B9-8BA0382F51C3}" srcOrd="3" destOrd="0" presId="urn:microsoft.com/office/officeart/2005/8/layout/radial4"/>
    <dgm:cxn modelId="{7A53B1FB-7E4A-4B85-91D2-F52B9898B286}" type="presParOf" srcId="{CA9D872E-31F6-444B-A35C-04BBCDCB245D}" destId="{8DFBB307-4F88-4F02-BF31-1CC36E5273D1}" srcOrd="4" destOrd="0" presId="urn:microsoft.com/office/officeart/2005/8/layout/radial4"/>
    <dgm:cxn modelId="{FA8D97E7-2088-449B-BA39-9313947B758B}" type="presParOf" srcId="{CA9D872E-31F6-444B-A35C-04BBCDCB245D}" destId="{A62462A7-92BE-413C-94F1-835D88B8BE00}" srcOrd="5" destOrd="0" presId="urn:microsoft.com/office/officeart/2005/8/layout/radial4"/>
    <dgm:cxn modelId="{1C22A789-9A44-49E1-BE0C-1EB5CF7212D9}" type="presParOf" srcId="{CA9D872E-31F6-444B-A35C-04BBCDCB245D}" destId="{363202FD-D83C-4F8A-917A-490BD079031F}"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0F5D2-D621-4147-8CC5-CBA9C6B66BB5}" type="doc">
      <dgm:prSet loTypeId="urn:microsoft.com/office/officeart/2005/8/layout/venn1" loCatId="relationship" qsTypeId="urn:microsoft.com/office/officeart/2005/8/quickstyle/3d3" qsCatId="3D" csTypeId="urn:microsoft.com/office/officeart/2005/8/colors/accent1_2" csCatId="accent1" phldr="1"/>
      <dgm:spPr/>
    </dgm:pt>
    <dgm:pt modelId="{5DA9048D-2D1D-47DC-A0D6-523120EE92CF}">
      <dgm:prSet phldrT="[Text]" custT="1"/>
      <dgm:spPr/>
      <dgm:t>
        <a:bodyPr/>
        <a:lstStyle/>
        <a:p>
          <a:r>
            <a:rPr lang="en-US" sz="2800" b="1" dirty="0" smtClean="0">
              <a:latin typeface="Arial" pitchFamily="34" charset="0"/>
              <a:cs typeface="Arial" pitchFamily="34" charset="0"/>
            </a:rPr>
            <a:t>Limited </a:t>
          </a:r>
          <a:endParaRPr lang="en-US" sz="2800" b="1" dirty="0">
            <a:latin typeface="Arial" pitchFamily="34" charset="0"/>
            <a:cs typeface="Arial" pitchFamily="34" charset="0"/>
          </a:endParaRPr>
        </a:p>
      </dgm:t>
    </dgm:pt>
    <dgm:pt modelId="{6F8CEC31-A50C-4D29-870D-C4968259701A}" type="parTrans" cxnId="{36BDEA85-440E-4F2A-8D72-EB12EEA3DFFB}">
      <dgm:prSet/>
      <dgm:spPr/>
      <dgm:t>
        <a:bodyPr/>
        <a:lstStyle/>
        <a:p>
          <a:endParaRPr lang="en-US"/>
        </a:p>
      </dgm:t>
    </dgm:pt>
    <dgm:pt modelId="{F3F010AA-39BF-4FAA-A12A-8951345A5FED}" type="sibTrans" cxnId="{36BDEA85-440E-4F2A-8D72-EB12EEA3DFFB}">
      <dgm:prSet/>
      <dgm:spPr/>
      <dgm:t>
        <a:bodyPr/>
        <a:lstStyle/>
        <a:p>
          <a:endParaRPr lang="en-US"/>
        </a:p>
      </dgm:t>
    </dgm:pt>
    <dgm:pt modelId="{42565C0A-6606-411D-91A4-A80E6369339B}">
      <dgm:prSet phldrT="[Text]" custT="1"/>
      <dgm:spPr/>
      <dgm:t>
        <a:bodyPr/>
        <a:lstStyle/>
        <a:p>
          <a:r>
            <a:rPr lang="en-US" sz="2800" b="1" dirty="0" smtClean="0">
              <a:latin typeface="Arial" pitchFamily="34" charset="0"/>
              <a:cs typeface="Arial" pitchFamily="34" charset="0"/>
            </a:rPr>
            <a:t>Limited</a:t>
          </a:r>
          <a:endParaRPr lang="en-US" sz="2800" b="1" dirty="0">
            <a:latin typeface="Arial" pitchFamily="34" charset="0"/>
            <a:cs typeface="Arial" pitchFamily="34" charset="0"/>
          </a:endParaRPr>
        </a:p>
      </dgm:t>
    </dgm:pt>
    <dgm:pt modelId="{59415832-337A-4A68-8726-64880C8326D6}" type="parTrans" cxnId="{EADF61B0-3F8F-4656-AFFE-64231B5E4FB3}">
      <dgm:prSet/>
      <dgm:spPr/>
      <dgm:t>
        <a:bodyPr/>
        <a:lstStyle/>
        <a:p>
          <a:endParaRPr lang="en-US"/>
        </a:p>
      </dgm:t>
    </dgm:pt>
    <dgm:pt modelId="{799FED2C-0F85-4160-B8B0-E918EB8888F9}" type="sibTrans" cxnId="{EADF61B0-3F8F-4656-AFFE-64231B5E4FB3}">
      <dgm:prSet/>
      <dgm:spPr/>
      <dgm:t>
        <a:bodyPr/>
        <a:lstStyle/>
        <a:p>
          <a:endParaRPr lang="en-US"/>
        </a:p>
      </dgm:t>
    </dgm:pt>
    <dgm:pt modelId="{ECED088B-6A31-4327-9443-623A15B6CDFF}">
      <dgm:prSet phldrT="[Text]" custT="1"/>
      <dgm:spPr/>
      <dgm:t>
        <a:bodyPr/>
        <a:lstStyle/>
        <a:p>
          <a:r>
            <a:rPr lang="en-US" sz="2800" b="1" dirty="0" smtClean="0">
              <a:latin typeface="Arial" pitchFamily="34" charset="0"/>
              <a:cs typeface="Arial" pitchFamily="34" charset="0"/>
            </a:rPr>
            <a:t>Limited</a:t>
          </a:r>
          <a:endParaRPr lang="en-US" sz="2800" b="1" dirty="0">
            <a:latin typeface="Arial" pitchFamily="34" charset="0"/>
            <a:cs typeface="Arial" pitchFamily="34" charset="0"/>
          </a:endParaRPr>
        </a:p>
      </dgm:t>
    </dgm:pt>
    <dgm:pt modelId="{79CA3BD8-5E84-4E0A-94F2-C9DFB6D9572C}" type="parTrans" cxnId="{1AE819AD-35E8-4F4C-B673-45DCC4B09135}">
      <dgm:prSet/>
      <dgm:spPr/>
      <dgm:t>
        <a:bodyPr/>
        <a:lstStyle/>
        <a:p>
          <a:endParaRPr lang="en-US"/>
        </a:p>
      </dgm:t>
    </dgm:pt>
    <dgm:pt modelId="{DBF564BC-5353-48C2-87F1-6B1ECCF75926}" type="sibTrans" cxnId="{1AE819AD-35E8-4F4C-B673-45DCC4B09135}">
      <dgm:prSet/>
      <dgm:spPr/>
      <dgm:t>
        <a:bodyPr/>
        <a:lstStyle/>
        <a:p>
          <a:endParaRPr lang="en-US"/>
        </a:p>
      </dgm:t>
    </dgm:pt>
    <dgm:pt modelId="{01F95D17-C097-4CCE-A255-622C7E76C07D}" type="pres">
      <dgm:prSet presAssocID="{4030F5D2-D621-4147-8CC5-CBA9C6B66BB5}" presName="compositeShape" presStyleCnt="0">
        <dgm:presLayoutVars>
          <dgm:chMax val="7"/>
          <dgm:dir/>
          <dgm:resizeHandles val="exact"/>
        </dgm:presLayoutVars>
      </dgm:prSet>
      <dgm:spPr/>
    </dgm:pt>
    <dgm:pt modelId="{508D13C5-8573-4274-B7C4-CEE4F17F4E2B}" type="pres">
      <dgm:prSet presAssocID="{5DA9048D-2D1D-47DC-A0D6-523120EE92CF}" presName="circ1" presStyleLbl="vennNode1" presStyleIdx="0" presStyleCnt="3"/>
      <dgm:spPr/>
      <dgm:t>
        <a:bodyPr/>
        <a:lstStyle/>
        <a:p>
          <a:endParaRPr lang="en-US"/>
        </a:p>
      </dgm:t>
    </dgm:pt>
    <dgm:pt modelId="{5C733EC6-44BC-4113-9EDA-1DF2827C7B6F}" type="pres">
      <dgm:prSet presAssocID="{5DA9048D-2D1D-47DC-A0D6-523120EE92CF}" presName="circ1Tx" presStyleLbl="revTx" presStyleIdx="0" presStyleCnt="0">
        <dgm:presLayoutVars>
          <dgm:chMax val="0"/>
          <dgm:chPref val="0"/>
          <dgm:bulletEnabled val="1"/>
        </dgm:presLayoutVars>
      </dgm:prSet>
      <dgm:spPr/>
      <dgm:t>
        <a:bodyPr/>
        <a:lstStyle/>
        <a:p>
          <a:endParaRPr lang="en-US"/>
        </a:p>
      </dgm:t>
    </dgm:pt>
    <dgm:pt modelId="{93B795FE-0073-40E7-B8B6-015E2677D6BD}" type="pres">
      <dgm:prSet presAssocID="{42565C0A-6606-411D-91A4-A80E6369339B}" presName="circ2" presStyleLbl="vennNode1" presStyleIdx="1" presStyleCnt="3" custScaleX="109965"/>
      <dgm:spPr/>
      <dgm:t>
        <a:bodyPr/>
        <a:lstStyle/>
        <a:p>
          <a:endParaRPr lang="en-US"/>
        </a:p>
      </dgm:t>
    </dgm:pt>
    <dgm:pt modelId="{06C279A4-015E-473E-AAF2-53757677187B}" type="pres">
      <dgm:prSet presAssocID="{42565C0A-6606-411D-91A4-A80E6369339B}" presName="circ2Tx" presStyleLbl="revTx" presStyleIdx="0" presStyleCnt="0">
        <dgm:presLayoutVars>
          <dgm:chMax val="0"/>
          <dgm:chPref val="0"/>
          <dgm:bulletEnabled val="1"/>
        </dgm:presLayoutVars>
      </dgm:prSet>
      <dgm:spPr/>
      <dgm:t>
        <a:bodyPr/>
        <a:lstStyle/>
        <a:p>
          <a:endParaRPr lang="en-US"/>
        </a:p>
      </dgm:t>
    </dgm:pt>
    <dgm:pt modelId="{6160D21C-E8C2-4DE5-8FCC-15E6339490CB}" type="pres">
      <dgm:prSet presAssocID="{ECED088B-6A31-4327-9443-623A15B6CDFF}" presName="circ3" presStyleLbl="vennNode1" presStyleIdx="2" presStyleCnt="3" custScaleX="113762" custLinFactX="-100000" custLinFactNeighborX="-145398" custLinFactNeighborY="9491"/>
      <dgm:spPr/>
      <dgm:t>
        <a:bodyPr/>
        <a:lstStyle/>
        <a:p>
          <a:endParaRPr lang="en-US"/>
        </a:p>
      </dgm:t>
    </dgm:pt>
    <dgm:pt modelId="{DC643695-3E1C-4006-AF1B-02353C226AAB}" type="pres">
      <dgm:prSet presAssocID="{ECED088B-6A31-4327-9443-623A15B6CDFF}" presName="circ3Tx" presStyleLbl="revTx" presStyleIdx="0" presStyleCnt="0">
        <dgm:presLayoutVars>
          <dgm:chMax val="0"/>
          <dgm:chPref val="0"/>
          <dgm:bulletEnabled val="1"/>
        </dgm:presLayoutVars>
      </dgm:prSet>
      <dgm:spPr/>
      <dgm:t>
        <a:bodyPr/>
        <a:lstStyle/>
        <a:p>
          <a:endParaRPr lang="en-US"/>
        </a:p>
      </dgm:t>
    </dgm:pt>
  </dgm:ptLst>
  <dgm:cxnLst>
    <dgm:cxn modelId="{D0C4401A-802C-4C1D-9817-ECFE2E86E439}" type="presOf" srcId="{5DA9048D-2D1D-47DC-A0D6-523120EE92CF}" destId="{508D13C5-8573-4274-B7C4-CEE4F17F4E2B}" srcOrd="0" destOrd="0" presId="urn:microsoft.com/office/officeart/2005/8/layout/venn1"/>
    <dgm:cxn modelId="{6E08B108-0DBD-4FAA-BF2D-09D2B5C4DE85}" type="presOf" srcId="{42565C0A-6606-411D-91A4-A80E6369339B}" destId="{06C279A4-015E-473E-AAF2-53757677187B}" srcOrd="1" destOrd="0" presId="urn:microsoft.com/office/officeart/2005/8/layout/venn1"/>
    <dgm:cxn modelId="{1AE819AD-35E8-4F4C-B673-45DCC4B09135}" srcId="{4030F5D2-D621-4147-8CC5-CBA9C6B66BB5}" destId="{ECED088B-6A31-4327-9443-623A15B6CDFF}" srcOrd="2" destOrd="0" parTransId="{79CA3BD8-5E84-4E0A-94F2-C9DFB6D9572C}" sibTransId="{DBF564BC-5353-48C2-87F1-6B1ECCF75926}"/>
    <dgm:cxn modelId="{5F4BA8B2-B7EB-4D23-A341-ED5AD53B7277}" type="presOf" srcId="{42565C0A-6606-411D-91A4-A80E6369339B}" destId="{93B795FE-0073-40E7-B8B6-015E2677D6BD}" srcOrd="0" destOrd="0" presId="urn:microsoft.com/office/officeart/2005/8/layout/venn1"/>
    <dgm:cxn modelId="{1FE7F60F-8A6A-4942-ABA2-CACB6588BB74}" type="presOf" srcId="{4030F5D2-D621-4147-8CC5-CBA9C6B66BB5}" destId="{01F95D17-C097-4CCE-A255-622C7E76C07D}" srcOrd="0" destOrd="0" presId="urn:microsoft.com/office/officeart/2005/8/layout/venn1"/>
    <dgm:cxn modelId="{FE5E8AF2-EFF2-4BB5-8004-54869109F3F5}" type="presOf" srcId="{ECED088B-6A31-4327-9443-623A15B6CDFF}" destId="{DC643695-3E1C-4006-AF1B-02353C226AAB}" srcOrd="1" destOrd="0" presId="urn:microsoft.com/office/officeart/2005/8/layout/venn1"/>
    <dgm:cxn modelId="{36BDEA85-440E-4F2A-8D72-EB12EEA3DFFB}" srcId="{4030F5D2-D621-4147-8CC5-CBA9C6B66BB5}" destId="{5DA9048D-2D1D-47DC-A0D6-523120EE92CF}" srcOrd="0" destOrd="0" parTransId="{6F8CEC31-A50C-4D29-870D-C4968259701A}" sibTransId="{F3F010AA-39BF-4FAA-A12A-8951345A5FED}"/>
    <dgm:cxn modelId="{EADF61B0-3F8F-4656-AFFE-64231B5E4FB3}" srcId="{4030F5D2-D621-4147-8CC5-CBA9C6B66BB5}" destId="{42565C0A-6606-411D-91A4-A80E6369339B}" srcOrd="1" destOrd="0" parTransId="{59415832-337A-4A68-8726-64880C8326D6}" sibTransId="{799FED2C-0F85-4160-B8B0-E918EB8888F9}"/>
    <dgm:cxn modelId="{1E1BCB39-8CDB-4EE8-9E48-73BFDCAB7D18}" type="presOf" srcId="{ECED088B-6A31-4327-9443-623A15B6CDFF}" destId="{6160D21C-E8C2-4DE5-8FCC-15E6339490CB}" srcOrd="0" destOrd="0" presId="urn:microsoft.com/office/officeart/2005/8/layout/venn1"/>
    <dgm:cxn modelId="{6C00B3E5-768A-4CC1-B9CF-9A40B0F81180}" type="presOf" srcId="{5DA9048D-2D1D-47DC-A0D6-523120EE92CF}" destId="{5C733EC6-44BC-4113-9EDA-1DF2827C7B6F}" srcOrd="1" destOrd="0" presId="urn:microsoft.com/office/officeart/2005/8/layout/venn1"/>
    <dgm:cxn modelId="{B3C7AE68-5AAD-4475-B924-F8AC4028E4B3}" type="presParOf" srcId="{01F95D17-C097-4CCE-A255-622C7E76C07D}" destId="{508D13C5-8573-4274-B7C4-CEE4F17F4E2B}" srcOrd="0" destOrd="0" presId="urn:microsoft.com/office/officeart/2005/8/layout/venn1"/>
    <dgm:cxn modelId="{0D1DE251-6274-4987-A7D7-4CA8930CA04B}" type="presParOf" srcId="{01F95D17-C097-4CCE-A255-622C7E76C07D}" destId="{5C733EC6-44BC-4113-9EDA-1DF2827C7B6F}" srcOrd="1" destOrd="0" presId="urn:microsoft.com/office/officeart/2005/8/layout/venn1"/>
    <dgm:cxn modelId="{A6C8FD8F-F00A-41A5-8D60-B1873316C824}" type="presParOf" srcId="{01F95D17-C097-4CCE-A255-622C7E76C07D}" destId="{93B795FE-0073-40E7-B8B6-015E2677D6BD}" srcOrd="2" destOrd="0" presId="urn:microsoft.com/office/officeart/2005/8/layout/venn1"/>
    <dgm:cxn modelId="{57358193-5897-461A-BA78-18D936909799}" type="presParOf" srcId="{01F95D17-C097-4CCE-A255-622C7E76C07D}" destId="{06C279A4-015E-473E-AAF2-53757677187B}" srcOrd="3" destOrd="0" presId="urn:microsoft.com/office/officeart/2005/8/layout/venn1"/>
    <dgm:cxn modelId="{9AA7D4D5-24E3-4222-BDF9-A9B4B7A221A4}" type="presParOf" srcId="{01F95D17-C097-4CCE-A255-622C7E76C07D}" destId="{6160D21C-E8C2-4DE5-8FCC-15E6339490CB}" srcOrd="4" destOrd="0" presId="urn:microsoft.com/office/officeart/2005/8/layout/venn1"/>
    <dgm:cxn modelId="{EE4D0984-FBFA-45F4-BCD3-DC0C7064A000}" type="presParOf" srcId="{01F95D17-C097-4CCE-A255-622C7E76C07D}" destId="{DC643695-3E1C-4006-AF1B-02353C226AA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3DD8F-EA87-4F9B-9A78-8B702101DB7F}" type="doc">
      <dgm:prSet loTypeId="urn:microsoft.com/office/officeart/2005/8/layout/venn1" loCatId="relationship" qsTypeId="urn:microsoft.com/office/officeart/2005/8/quickstyle/3d3" qsCatId="3D" csTypeId="urn:microsoft.com/office/officeart/2005/8/colors/accent1_2" csCatId="accent1" phldr="1"/>
      <dgm:spPr/>
    </dgm:pt>
    <dgm:pt modelId="{50DD2158-FB7E-46FF-94FF-71A1130A1330}">
      <dgm:prSet phldrT="[Text]" custT="1"/>
      <dgm:spPr>
        <a:solidFill>
          <a:schemeClr val="accent2">
            <a:lumMod val="60000"/>
            <a:lumOff val="40000"/>
          </a:schemeClr>
        </a:solidFill>
      </dgm:spPr>
      <dgm:t>
        <a:bodyPr/>
        <a:lstStyle/>
        <a:p>
          <a:r>
            <a:rPr lang="en-US" sz="2800" b="1" dirty="0" smtClean="0">
              <a:latin typeface="Arial" pitchFamily="34" charset="0"/>
              <a:cs typeface="Arial" pitchFamily="34" charset="0"/>
            </a:rPr>
            <a:t>Extensive</a:t>
          </a:r>
          <a:endParaRPr lang="en-US" sz="2800" b="1" dirty="0">
            <a:latin typeface="Arial" pitchFamily="34" charset="0"/>
            <a:cs typeface="Arial" pitchFamily="34" charset="0"/>
          </a:endParaRPr>
        </a:p>
      </dgm:t>
    </dgm:pt>
    <dgm:pt modelId="{49DE6E25-BE8D-4D60-8148-80688B977EC8}" type="parTrans" cxnId="{723968F7-D152-4905-BDE9-20FD55D1890B}">
      <dgm:prSet/>
      <dgm:spPr/>
      <dgm:t>
        <a:bodyPr/>
        <a:lstStyle/>
        <a:p>
          <a:endParaRPr lang="en-US"/>
        </a:p>
      </dgm:t>
    </dgm:pt>
    <dgm:pt modelId="{6FE0D286-9284-474D-A375-EE9D3E20AA43}" type="sibTrans" cxnId="{723968F7-D152-4905-BDE9-20FD55D1890B}">
      <dgm:prSet/>
      <dgm:spPr/>
      <dgm:t>
        <a:bodyPr/>
        <a:lstStyle/>
        <a:p>
          <a:endParaRPr lang="en-US"/>
        </a:p>
      </dgm:t>
    </dgm:pt>
    <dgm:pt modelId="{F54E4E45-7C40-481A-8F14-23B8307327F1}">
      <dgm:prSet phldrT="[Text]" custT="1"/>
      <dgm:spPr>
        <a:solidFill>
          <a:schemeClr val="accent2">
            <a:lumMod val="60000"/>
            <a:lumOff val="40000"/>
            <a:alpha val="50000"/>
          </a:schemeClr>
        </a:solidFill>
      </dgm:spPr>
      <dgm:t>
        <a:bodyPr/>
        <a:lstStyle/>
        <a:p>
          <a:r>
            <a:rPr lang="en-US" sz="2800" b="1" dirty="0" smtClean="0">
              <a:latin typeface="Arial" pitchFamily="34" charset="0"/>
              <a:cs typeface="Arial" pitchFamily="34" charset="0"/>
            </a:rPr>
            <a:t>Extensive `</a:t>
          </a:r>
          <a:endParaRPr lang="en-US" sz="2800" b="1" dirty="0">
            <a:latin typeface="Arial" pitchFamily="34" charset="0"/>
            <a:cs typeface="Arial" pitchFamily="34" charset="0"/>
          </a:endParaRPr>
        </a:p>
      </dgm:t>
    </dgm:pt>
    <dgm:pt modelId="{B9FFDA1D-5FAD-4351-A954-E1CBE0DB9A08}" type="parTrans" cxnId="{864AB559-6EE3-42EF-A168-7E812732DBEC}">
      <dgm:prSet/>
      <dgm:spPr/>
      <dgm:t>
        <a:bodyPr/>
        <a:lstStyle/>
        <a:p>
          <a:endParaRPr lang="en-US"/>
        </a:p>
      </dgm:t>
    </dgm:pt>
    <dgm:pt modelId="{BA447189-EA4E-4420-8D1B-46C9DEDE02F0}" type="sibTrans" cxnId="{864AB559-6EE3-42EF-A168-7E812732DBEC}">
      <dgm:prSet/>
      <dgm:spPr/>
      <dgm:t>
        <a:bodyPr/>
        <a:lstStyle/>
        <a:p>
          <a:endParaRPr lang="en-US"/>
        </a:p>
      </dgm:t>
    </dgm:pt>
    <dgm:pt modelId="{70BC5D81-A66E-4F81-9D4A-DCCBF4BDB7BB}">
      <dgm:prSet phldrT="[Text]" custT="1"/>
      <dgm:spPr>
        <a:solidFill>
          <a:schemeClr val="accent2">
            <a:lumMod val="60000"/>
            <a:lumOff val="40000"/>
          </a:schemeClr>
        </a:solidFill>
        <a:ln>
          <a:solidFill>
            <a:schemeClr val="accent2">
              <a:lumMod val="60000"/>
              <a:lumOff val="40000"/>
            </a:schemeClr>
          </a:solidFill>
        </a:ln>
      </dgm:spPr>
      <dgm:t>
        <a:bodyPr/>
        <a:lstStyle/>
        <a:p>
          <a:r>
            <a:rPr lang="en-US" sz="2800" b="1" dirty="0" smtClean="0">
              <a:latin typeface="Arial" pitchFamily="34" charset="0"/>
              <a:cs typeface="Arial" pitchFamily="34" charset="0"/>
            </a:rPr>
            <a:t>Extensive</a:t>
          </a:r>
          <a:endParaRPr lang="en-US" sz="2800" b="1" dirty="0">
            <a:latin typeface="Arial" pitchFamily="34" charset="0"/>
            <a:cs typeface="Arial" pitchFamily="34" charset="0"/>
          </a:endParaRPr>
        </a:p>
      </dgm:t>
    </dgm:pt>
    <dgm:pt modelId="{B893213C-343A-4CBD-8C33-5F7D6A78135B}" type="parTrans" cxnId="{05901EB2-A313-40A2-AD8D-1AEBE1B6BD2A}">
      <dgm:prSet/>
      <dgm:spPr/>
      <dgm:t>
        <a:bodyPr/>
        <a:lstStyle/>
        <a:p>
          <a:endParaRPr lang="en-US"/>
        </a:p>
      </dgm:t>
    </dgm:pt>
    <dgm:pt modelId="{44743016-1529-4BA4-B81E-11CFF1FDF9F8}" type="sibTrans" cxnId="{05901EB2-A313-40A2-AD8D-1AEBE1B6BD2A}">
      <dgm:prSet/>
      <dgm:spPr/>
      <dgm:t>
        <a:bodyPr/>
        <a:lstStyle/>
        <a:p>
          <a:endParaRPr lang="en-US"/>
        </a:p>
      </dgm:t>
    </dgm:pt>
    <dgm:pt modelId="{3826DA71-7397-446D-BA14-3F54088E6666}" type="pres">
      <dgm:prSet presAssocID="{2103DD8F-EA87-4F9B-9A78-8B702101DB7F}" presName="compositeShape" presStyleCnt="0">
        <dgm:presLayoutVars>
          <dgm:chMax val="7"/>
          <dgm:dir/>
          <dgm:resizeHandles val="exact"/>
        </dgm:presLayoutVars>
      </dgm:prSet>
      <dgm:spPr/>
    </dgm:pt>
    <dgm:pt modelId="{37702453-3D9F-4567-B8FF-47B123F1A521}" type="pres">
      <dgm:prSet presAssocID="{50DD2158-FB7E-46FF-94FF-71A1130A1330}" presName="circ1" presStyleLbl="vennNode1" presStyleIdx="0" presStyleCnt="3" custScaleX="116554" custScaleY="77816" custLinFactNeighborX="-1912" custLinFactNeighborY="-2278"/>
      <dgm:spPr/>
      <dgm:t>
        <a:bodyPr/>
        <a:lstStyle/>
        <a:p>
          <a:endParaRPr lang="en-US"/>
        </a:p>
      </dgm:t>
    </dgm:pt>
    <dgm:pt modelId="{28E1AAB8-93B0-417F-BB72-9BFF49DA35D3}" type="pres">
      <dgm:prSet presAssocID="{50DD2158-FB7E-46FF-94FF-71A1130A1330}" presName="circ1Tx" presStyleLbl="revTx" presStyleIdx="0" presStyleCnt="0">
        <dgm:presLayoutVars>
          <dgm:chMax val="0"/>
          <dgm:chPref val="0"/>
          <dgm:bulletEnabled val="1"/>
        </dgm:presLayoutVars>
      </dgm:prSet>
      <dgm:spPr/>
      <dgm:t>
        <a:bodyPr/>
        <a:lstStyle/>
        <a:p>
          <a:endParaRPr lang="en-US"/>
        </a:p>
      </dgm:t>
    </dgm:pt>
    <dgm:pt modelId="{FB23A428-A051-4439-A34A-7D4414F298DE}" type="pres">
      <dgm:prSet presAssocID="{F54E4E45-7C40-481A-8F14-23B8307327F1}" presName="circ2" presStyleLbl="vennNode1" presStyleIdx="1" presStyleCnt="3" custScaleX="136361" custScaleY="74302" custLinFactNeighborX="261" custLinFactNeighborY="3520"/>
      <dgm:spPr/>
      <dgm:t>
        <a:bodyPr/>
        <a:lstStyle/>
        <a:p>
          <a:endParaRPr lang="en-US"/>
        </a:p>
      </dgm:t>
    </dgm:pt>
    <dgm:pt modelId="{44656D0F-ED31-49A7-AC43-8180486DE9C8}" type="pres">
      <dgm:prSet presAssocID="{F54E4E45-7C40-481A-8F14-23B8307327F1}" presName="circ2Tx" presStyleLbl="revTx" presStyleIdx="0" presStyleCnt="0">
        <dgm:presLayoutVars>
          <dgm:chMax val="0"/>
          <dgm:chPref val="0"/>
          <dgm:bulletEnabled val="1"/>
        </dgm:presLayoutVars>
      </dgm:prSet>
      <dgm:spPr/>
      <dgm:t>
        <a:bodyPr/>
        <a:lstStyle/>
        <a:p>
          <a:endParaRPr lang="en-US"/>
        </a:p>
      </dgm:t>
    </dgm:pt>
    <dgm:pt modelId="{746E88AD-E4F6-46BD-A825-9EA76C1961F8}" type="pres">
      <dgm:prSet presAssocID="{70BC5D81-A66E-4F81-9D4A-DCCBF4BDB7BB}" presName="circ3" presStyleLbl="vennNode1" presStyleIdx="2" presStyleCnt="3" custScaleX="135321" custScaleY="81858" custLinFactNeighborX="-7699" custLinFactNeighborY="-1619"/>
      <dgm:spPr/>
      <dgm:t>
        <a:bodyPr/>
        <a:lstStyle/>
        <a:p>
          <a:endParaRPr lang="en-US"/>
        </a:p>
      </dgm:t>
    </dgm:pt>
    <dgm:pt modelId="{3EBD4BBF-D7B3-457F-A6AF-8485CDAFD709}" type="pres">
      <dgm:prSet presAssocID="{70BC5D81-A66E-4F81-9D4A-DCCBF4BDB7BB}" presName="circ3Tx" presStyleLbl="revTx" presStyleIdx="0" presStyleCnt="0">
        <dgm:presLayoutVars>
          <dgm:chMax val="0"/>
          <dgm:chPref val="0"/>
          <dgm:bulletEnabled val="1"/>
        </dgm:presLayoutVars>
      </dgm:prSet>
      <dgm:spPr/>
      <dgm:t>
        <a:bodyPr/>
        <a:lstStyle/>
        <a:p>
          <a:endParaRPr lang="en-US"/>
        </a:p>
      </dgm:t>
    </dgm:pt>
  </dgm:ptLst>
  <dgm:cxnLst>
    <dgm:cxn modelId="{723968F7-D152-4905-BDE9-20FD55D1890B}" srcId="{2103DD8F-EA87-4F9B-9A78-8B702101DB7F}" destId="{50DD2158-FB7E-46FF-94FF-71A1130A1330}" srcOrd="0" destOrd="0" parTransId="{49DE6E25-BE8D-4D60-8148-80688B977EC8}" sibTransId="{6FE0D286-9284-474D-A375-EE9D3E20AA43}"/>
    <dgm:cxn modelId="{9CF53F8B-91A1-41E8-B833-9905F7940043}" type="presOf" srcId="{F54E4E45-7C40-481A-8F14-23B8307327F1}" destId="{FB23A428-A051-4439-A34A-7D4414F298DE}" srcOrd="0" destOrd="0" presId="urn:microsoft.com/office/officeart/2005/8/layout/venn1"/>
    <dgm:cxn modelId="{05901EB2-A313-40A2-AD8D-1AEBE1B6BD2A}" srcId="{2103DD8F-EA87-4F9B-9A78-8B702101DB7F}" destId="{70BC5D81-A66E-4F81-9D4A-DCCBF4BDB7BB}" srcOrd="2" destOrd="0" parTransId="{B893213C-343A-4CBD-8C33-5F7D6A78135B}" sibTransId="{44743016-1529-4BA4-B81E-11CFF1FDF9F8}"/>
    <dgm:cxn modelId="{E03C1796-A17B-460F-9DE8-8087A2C8F623}" type="presOf" srcId="{50DD2158-FB7E-46FF-94FF-71A1130A1330}" destId="{37702453-3D9F-4567-B8FF-47B123F1A521}" srcOrd="0" destOrd="0" presId="urn:microsoft.com/office/officeart/2005/8/layout/venn1"/>
    <dgm:cxn modelId="{BE40139D-66DA-407F-BB48-EBD469E1C2BB}" type="presOf" srcId="{F54E4E45-7C40-481A-8F14-23B8307327F1}" destId="{44656D0F-ED31-49A7-AC43-8180486DE9C8}" srcOrd="1" destOrd="0" presId="urn:microsoft.com/office/officeart/2005/8/layout/venn1"/>
    <dgm:cxn modelId="{BE6D3505-B379-4E02-B548-BE67394FF983}" type="presOf" srcId="{70BC5D81-A66E-4F81-9D4A-DCCBF4BDB7BB}" destId="{3EBD4BBF-D7B3-457F-A6AF-8485CDAFD709}" srcOrd="1" destOrd="0" presId="urn:microsoft.com/office/officeart/2005/8/layout/venn1"/>
    <dgm:cxn modelId="{864AB559-6EE3-42EF-A168-7E812732DBEC}" srcId="{2103DD8F-EA87-4F9B-9A78-8B702101DB7F}" destId="{F54E4E45-7C40-481A-8F14-23B8307327F1}" srcOrd="1" destOrd="0" parTransId="{B9FFDA1D-5FAD-4351-A954-E1CBE0DB9A08}" sibTransId="{BA447189-EA4E-4420-8D1B-46C9DEDE02F0}"/>
    <dgm:cxn modelId="{20551B5C-E190-43DB-80AB-54F844ED0659}" type="presOf" srcId="{70BC5D81-A66E-4F81-9D4A-DCCBF4BDB7BB}" destId="{746E88AD-E4F6-46BD-A825-9EA76C1961F8}" srcOrd="0" destOrd="0" presId="urn:microsoft.com/office/officeart/2005/8/layout/venn1"/>
    <dgm:cxn modelId="{E08C6330-4CBD-42CE-A32A-2E8E7E680D7D}" type="presOf" srcId="{2103DD8F-EA87-4F9B-9A78-8B702101DB7F}" destId="{3826DA71-7397-446D-BA14-3F54088E6666}" srcOrd="0" destOrd="0" presId="urn:microsoft.com/office/officeart/2005/8/layout/venn1"/>
    <dgm:cxn modelId="{CA9B5CE7-44F5-4BF1-ADC3-B8C5EE02FE55}" type="presOf" srcId="{50DD2158-FB7E-46FF-94FF-71A1130A1330}" destId="{28E1AAB8-93B0-417F-BB72-9BFF49DA35D3}" srcOrd="1" destOrd="0" presId="urn:microsoft.com/office/officeart/2005/8/layout/venn1"/>
    <dgm:cxn modelId="{E6CE3BE4-CBD5-4EF3-8BC0-55EBDA04F0BD}" type="presParOf" srcId="{3826DA71-7397-446D-BA14-3F54088E6666}" destId="{37702453-3D9F-4567-B8FF-47B123F1A521}" srcOrd="0" destOrd="0" presId="urn:microsoft.com/office/officeart/2005/8/layout/venn1"/>
    <dgm:cxn modelId="{1B60412F-0A32-41D0-839E-F6F938C1243B}" type="presParOf" srcId="{3826DA71-7397-446D-BA14-3F54088E6666}" destId="{28E1AAB8-93B0-417F-BB72-9BFF49DA35D3}" srcOrd="1" destOrd="0" presId="urn:microsoft.com/office/officeart/2005/8/layout/venn1"/>
    <dgm:cxn modelId="{FDC8BD53-402E-4BF3-A4CF-D5ABEC799C61}" type="presParOf" srcId="{3826DA71-7397-446D-BA14-3F54088E6666}" destId="{FB23A428-A051-4439-A34A-7D4414F298DE}" srcOrd="2" destOrd="0" presId="urn:microsoft.com/office/officeart/2005/8/layout/venn1"/>
    <dgm:cxn modelId="{DDD759C5-3052-4DF8-A6BB-0F387AF5534C}" type="presParOf" srcId="{3826DA71-7397-446D-BA14-3F54088E6666}" destId="{44656D0F-ED31-49A7-AC43-8180486DE9C8}" srcOrd="3" destOrd="0" presId="urn:microsoft.com/office/officeart/2005/8/layout/venn1"/>
    <dgm:cxn modelId="{E5343BD9-D51D-4213-8490-C4659160FF4B}" type="presParOf" srcId="{3826DA71-7397-446D-BA14-3F54088E6666}" destId="{746E88AD-E4F6-46BD-A825-9EA76C1961F8}" srcOrd="4" destOrd="0" presId="urn:microsoft.com/office/officeart/2005/8/layout/venn1"/>
    <dgm:cxn modelId="{23B6EF32-8F82-41D9-BEDD-93D0863F9D6C}" type="presParOf" srcId="{3826DA71-7397-446D-BA14-3F54088E6666}" destId="{3EBD4BBF-D7B3-457F-A6AF-8485CDAFD709}"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A9012C-88AE-4EDD-9352-362DE29E0902}" type="doc">
      <dgm:prSet loTypeId="urn:microsoft.com/office/officeart/2005/8/layout/venn1" loCatId="relationship" qsTypeId="urn:microsoft.com/office/officeart/2005/8/quickstyle/3d3" qsCatId="3D" csTypeId="urn:microsoft.com/office/officeart/2005/8/colors/accent1_2" csCatId="accent1" phldr="1"/>
      <dgm:spPr/>
    </dgm:pt>
    <dgm:pt modelId="{E86E30AC-811D-4D48-A0BA-B2D035569474}" type="pres">
      <dgm:prSet presAssocID="{99A9012C-88AE-4EDD-9352-362DE29E0902}" presName="compositeShape" presStyleCnt="0">
        <dgm:presLayoutVars>
          <dgm:chMax val="7"/>
          <dgm:dir/>
          <dgm:resizeHandles val="exact"/>
        </dgm:presLayoutVars>
      </dgm:prSet>
      <dgm:spPr/>
    </dgm:pt>
  </dgm:ptLst>
  <dgm:cxnLst>
    <dgm:cxn modelId="{EBB3808D-E31B-40A6-BD37-AD007AA71E34}" type="presOf" srcId="{99A9012C-88AE-4EDD-9352-362DE29E0902}" destId="{E86E30AC-811D-4D48-A0BA-B2D03556947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A9012C-88AE-4EDD-9352-362DE29E0902}" type="doc">
      <dgm:prSet loTypeId="urn:microsoft.com/office/officeart/2005/8/layout/venn1" loCatId="relationship" qsTypeId="urn:microsoft.com/office/officeart/2005/8/quickstyle/3d3" qsCatId="3D" csTypeId="urn:microsoft.com/office/officeart/2005/8/colors/accent1_2" csCatId="accent1" phldr="1"/>
      <dgm:spPr/>
    </dgm:pt>
    <dgm:pt modelId="{E86E30AC-811D-4D48-A0BA-B2D035569474}" type="pres">
      <dgm:prSet presAssocID="{99A9012C-88AE-4EDD-9352-362DE29E0902}" presName="compositeShape" presStyleCnt="0">
        <dgm:presLayoutVars>
          <dgm:chMax val="7"/>
          <dgm:dir/>
          <dgm:resizeHandles val="exact"/>
        </dgm:presLayoutVars>
      </dgm:prSet>
      <dgm:spPr/>
    </dgm:pt>
  </dgm:ptLst>
  <dgm:cxnLst>
    <dgm:cxn modelId="{8584DABD-EE4D-4111-AD52-7E0E973E8039}" type="presOf" srcId="{99A9012C-88AE-4EDD-9352-362DE29E0902}" destId="{E86E30AC-811D-4D48-A0BA-B2D03556947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469013-D669-4211-AE71-EF4D81897200}" type="doc">
      <dgm:prSet loTypeId="urn:microsoft.com/office/officeart/2005/8/layout/venn1" loCatId="relationship" qsTypeId="urn:microsoft.com/office/officeart/2005/8/quickstyle/3d3" qsCatId="3D" csTypeId="urn:microsoft.com/office/officeart/2005/8/colors/accent1_2" csCatId="accent1" phldr="1"/>
      <dgm:spPr/>
    </dgm:pt>
    <dgm:pt modelId="{0AE9E359-1ABE-4376-9EC5-85B68DB88C08}">
      <dgm:prSet phldrT="[Text]" custT="1"/>
      <dgm:spPr/>
      <dgm:t>
        <a:bodyPr/>
        <a:lstStyle/>
        <a:p>
          <a:r>
            <a:rPr lang="en-US" sz="2800" b="1" dirty="0" smtClean="0">
              <a:latin typeface="Arial" pitchFamily="34" charset="0"/>
              <a:cs typeface="Arial" pitchFamily="34" charset="0"/>
            </a:rPr>
            <a:t>Total</a:t>
          </a:r>
        </a:p>
        <a:p>
          <a:r>
            <a:rPr lang="en-US" sz="2200" b="1" dirty="0" smtClean="0">
              <a:latin typeface="Arial" pitchFamily="34" charset="0"/>
              <a:cs typeface="Arial" pitchFamily="34" charset="0"/>
            </a:rPr>
            <a:t>(Full Staff performance)</a:t>
          </a:r>
          <a:endParaRPr lang="en-US" sz="2200" b="1" dirty="0">
            <a:latin typeface="Arial" pitchFamily="34" charset="0"/>
            <a:cs typeface="Arial" pitchFamily="34" charset="0"/>
          </a:endParaRPr>
        </a:p>
      </dgm:t>
    </dgm:pt>
    <dgm:pt modelId="{F72966C4-7832-45DB-9ADE-703B1DC1EA7D}" type="parTrans" cxnId="{BC7D21E0-91D0-4484-8CE6-C6EF32F9DDF0}">
      <dgm:prSet/>
      <dgm:spPr/>
      <dgm:t>
        <a:bodyPr/>
        <a:lstStyle/>
        <a:p>
          <a:endParaRPr lang="en-US"/>
        </a:p>
      </dgm:t>
    </dgm:pt>
    <dgm:pt modelId="{739343C7-FDDD-4A3F-8D54-10CF7B9D541D}" type="sibTrans" cxnId="{BC7D21E0-91D0-4484-8CE6-C6EF32F9DDF0}">
      <dgm:prSet/>
      <dgm:spPr/>
      <dgm:t>
        <a:bodyPr/>
        <a:lstStyle/>
        <a:p>
          <a:endParaRPr lang="en-US"/>
        </a:p>
      </dgm:t>
    </dgm:pt>
    <dgm:pt modelId="{AA76C1C7-2302-4A1B-99A9-24CAC362FC7E}">
      <dgm:prSet phldrT="[Text]" custT="1"/>
      <dgm:spPr>
        <a:solidFill>
          <a:schemeClr val="accent4">
            <a:alpha val="50000"/>
          </a:schemeClr>
        </a:solidFill>
      </dgm:spPr>
      <dgm:t>
        <a:bodyPr/>
        <a:lstStyle/>
        <a:p>
          <a:r>
            <a:rPr lang="en-US" sz="2800" b="1" dirty="0" smtClean="0">
              <a:latin typeface="Arial" pitchFamily="34" charset="0"/>
              <a:cs typeface="Arial" pitchFamily="34" charset="0"/>
            </a:rPr>
            <a:t>Limited</a:t>
          </a:r>
        </a:p>
        <a:p>
          <a:r>
            <a:rPr lang="en-US" sz="2400" b="1" dirty="0" smtClean="0">
              <a:latin typeface="Arial" pitchFamily="34" charset="0"/>
              <a:cs typeface="Arial" pitchFamily="34" charset="0"/>
            </a:rPr>
            <a:t>(Non-weight bearing assistance)</a:t>
          </a:r>
          <a:endParaRPr lang="en-US" sz="2400" b="1" dirty="0">
            <a:latin typeface="Arial" pitchFamily="34" charset="0"/>
            <a:cs typeface="Arial" pitchFamily="34" charset="0"/>
          </a:endParaRPr>
        </a:p>
      </dgm:t>
    </dgm:pt>
    <dgm:pt modelId="{19EC68A4-DADB-452A-AEC9-9F227A916861}" type="parTrans" cxnId="{B1BF041C-AF34-4517-8E59-E88A4C6CCF11}">
      <dgm:prSet/>
      <dgm:spPr/>
      <dgm:t>
        <a:bodyPr/>
        <a:lstStyle/>
        <a:p>
          <a:endParaRPr lang="en-US"/>
        </a:p>
      </dgm:t>
    </dgm:pt>
    <dgm:pt modelId="{CC4C1A87-3974-4FE8-B555-D0CF1317D540}" type="sibTrans" cxnId="{B1BF041C-AF34-4517-8E59-E88A4C6CCF11}">
      <dgm:prSet/>
      <dgm:spPr/>
      <dgm:t>
        <a:bodyPr/>
        <a:lstStyle/>
        <a:p>
          <a:endParaRPr lang="en-US"/>
        </a:p>
      </dgm:t>
    </dgm:pt>
    <dgm:pt modelId="{C8B2340B-A4E0-424B-9FAE-6B3893830BE5}">
      <dgm:prSet phldrT="[Text]" custT="1"/>
      <dgm:spPr>
        <a:solidFill>
          <a:schemeClr val="accent2"/>
        </a:solidFill>
      </dgm:spPr>
      <dgm:t>
        <a:bodyPr/>
        <a:lstStyle/>
        <a:p>
          <a:r>
            <a:rPr lang="en-US" sz="2400" b="1" dirty="0" smtClean="0">
              <a:latin typeface="Arial" pitchFamily="34" charset="0"/>
              <a:cs typeface="Arial" pitchFamily="34" charset="0"/>
            </a:rPr>
            <a:t>   </a:t>
          </a:r>
        </a:p>
        <a:p>
          <a:r>
            <a:rPr lang="en-US" sz="2400" b="1" dirty="0" smtClean="0">
              <a:latin typeface="Arial" pitchFamily="34" charset="0"/>
              <a:cs typeface="Arial" pitchFamily="34" charset="0"/>
            </a:rPr>
            <a:t>Extensive</a:t>
          </a:r>
        </a:p>
        <a:p>
          <a:r>
            <a:rPr lang="en-US" sz="2400" b="1" dirty="0" smtClean="0">
              <a:latin typeface="Arial" pitchFamily="34" charset="0"/>
              <a:cs typeface="Arial" pitchFamily="34" charset="0"/>
            </a:rPr>
            <a:t>(Weight-bearing    assistance)</a:t>
          </a:r>
        </a:p>
        <a:p>
          <a:endParaRPr lang="en-US" sz="2800" b="0" dirty="0"/>
        </a:p>
      </dgm:t>
    </dgm:pt>
    <dgm:pt modelId="{9212C0D2-E056-4A2A-BF3E-44C500CC432B}" type="parTrans" cxnId="{AD5E2691-046E-46AE-9F1A-E2F3C05B4219}">
      <dgm:prSet/>
      <dgm:spPr/>
      <dgm:t>
        <a:bodyPr/>
        <a:lstStyle/>
        <a:p>
          <a:endParaRPr lang="en-US"/>
        </a:p>
      </dgm:t>
    </dgm:pt>
    <dgm:pt modelId="{D9AC20C4-4A13-4952-9E59-D412883CDC85}" type="sibTrans" cxnId="{AD5E2691-046E-46AE-9F1A-E2F3C05B4219}">
      <dgm:prSet/>
      <dgm:spPr/>
      <dgm:t>
        <a:bodyPr/>
        <a:lstStyle/>
        <a:p>
          <a:endParaRPr lang="en-US"/>
        </a:p>
      </dgm:t>
    </dgm:pt>
    <dgm:pt modelId="{85AA4FEA-9BBA-458E-A0FA-5CF8E4707EAD}" type="pres">
      <dgm:prSet presAssocID="{A3469013-D669-4211-AE71-EF4D81897200}" presName="compositeShape" presStyleCnt="0">
        <dgm:presLayoutVars>
          <dgm:chMax val="7"/>
          <dgm:dir/>
          <dgm:resizeHandles val="exact"/>
        </dgm:presLayoutVars>
      </dgm:prSet>
      <dgm:spPr/>
    </dgm:pt>
    <dgm:pt modelId="{C2C52B31-6DD8-48D2-B5EF-F65754E700E4}" type="pres">
      <dgm:prSet presAssocID="{0AE9E359-1ABE-4376-9EC5-85B68DB88C08}" presName="circ1" presStyleLbl="vennNode1" presStyleIdx="0" presStyleCnt="3" custScaleX="114922" custScaleY="84966"/>
      <dgm:spPr/>
      <dgm:t>
        <a:bodyPr/>
        <a:lstStyle/>
        <a:p>
          <a:endParaRPr lang="en-US"/>
        </a:p>
      </dgm:t>
    </dgm:pt>
    <dgm:pt modelId="{4E78B66D-2448-4B13-81B5-07A2DB1A93FB}" type="pres">
      <dgm:prSet presAssocID="{0AE9E359-1ABE-4376-9EC5-85B68DB88C08}" presName="circ1Tx" presStyleLbl="revTx" presStyleIdx="0" presStyleCnt="0">
        <dgm:presLayoutVars>
          <dgm:chMax val="0"/>
          <dgm:chPref val="0"/>
          <dgm:bulletEnabled val="1"/>
        </dgm:presLayoutVars>
      </dgm:prSet>
      <dgm:spPr/>
      <dgm:t>
        <a:bodyPr/>
        <a:lstStyle/>
        <a:p>
          <a:endParaRPr lang="en-US"/>
        </a:p>
      </dgm:t>
    </dgm:pt>
    <dgm:pt modelId="{CD0C91C9-BC34-4F19-8D6E-2F4BA2B42258}" type="pres">
      <dgm:prSet presAssocID="{AA76C1C7-2302-4A1B-99A9-24CAC362FC7E}" presName="circ2" presStyleLbl="vennNode1" presStyleIdx="1" presStyleCnt="3" custScaleX="142689" custScaleY="82683" custLinFactNeighborX="19827" custLinFactNeighborY="-683"/>
      <dgm:spPr/>
      <dgm:t>
        <a:bodyPr/>
        <a:lstStyle/>
        <a:p>
          <a:endParaRPr lang="en-US"/>
        </a:p>
      </dgm:t>
    </dgm:pt>
    <dgm:pt modelId="{08B477FC-1DB1-479B-AB00-522B737C596B}" type="pres">
      <dgm:prSet presAssocID="{AA76C1C7-2302-4A1B-99A9-24CAC362FC7E}" presName="circ2Tx" presStyleLbl="revTx" presStyleIdx="0" presStyleCnt="0">
        <dgm:presLayoutVars>
          <dgm:chMax val="0"/>
          <dgm:chPref val="0"/>
          <dgm:bulletEnabled val="1"/>
        </dgm:presLayoutVars>
      </dgm:prSet>
      <dgm:spPr/>
      <dgm:t>
        <a:bodyPr/>
        <a:lstStyle/>
        <a:p>
          <a:endParaRPr lang="en-US"/>
        </a:p>
      </dgm:t>
    </dgm:pt>
    <dgm:pt modelId="{8EFCE68C-607C-44FE-949A-DB31353D119E}" type="pres">
      <dgm:prSet presAssocID="{C8B2340B-A4E0-424B-9FAE-6B3893830BE5}" presName="circ3" presStyleLbl="vennNode1" presStyleIdx="2" presStyleCnt="3" custScaleX="136257" custScaleY="85537"/>
      <dgm:spPr/>
      <dgm:t>
        <a:bodyPr/>
        <a:lstStyle/>
        <a:p>
          <a:endParaRPr lang="en-US"/>
        </a:p>
      </dgm:t>
    </dgm:pt>
    <dgm:pt modelId="{49055112-13A5-47AF-9AA0-FCF8C467D53D}" type="pres">
      <dgm:prSet presAssocID="{C8B2340B-A4E0-424B-9FAE-6B3893830BE5}" presName="circ3Tx" presStyleLbl="revTx" presStyleIdx="0" presStyleCnt="0">
        <dgm:presLayoutVars>
          <dgm:chMax val="0"/>
          <dgm:chPref val="0"/>
          <dgm:bulletEnabled val="1"/>
        </dgm:presLayoutVars>
      </dgm:prSet>
      <dgm:spPr/>
      <dgm:t>
        <a:bodyPr/>
        <a:lstStyle/>
        <a:p>
          <a:endParaRPr lang="en-US"/>
        </a:p>
      </dgm:t>
    </dgm:pt>
  </dgm:ptLst>
  <dgm:cxnLst>
    <dgm:cxn modelId="{AD5E2691-046E-46AE-9F1A-E2F3C05B4219}" srcId="{A3469013-D669-4211-AE71-EF4D81897200}" destId="{C8B2340B-A4E0-424B-9FAE-6B3893830BE5}" srcOrd="2" destOrd="0" parTransId="{9212C0D2-E056-4A2A-BF3E-44C500CC432B}" sibTransId="{D9AC20C4-4A13-4952-9E59-D412883CDC85}"/>
    <dgm:cxn modelId="{BFCC302A-BBAD-4D1E-BCDA-9C87260B2EF9}" type="presOf" srcId="{C8B2340B-A4E0-424B-9FAE-6B3893830BE5}" destId="{49055112-13A5-47AF-9AA0-FCF8C467D53D}" srcOrd="1" destOrd="0" presId="urn:microsoft.com/office/officeart/2005/8/layout/venn1"/>
    <dgm:cxn modelId="{B1BF041C-AF34-4517-8E59-E88A4C6CCF11}" srcId="{A3469013-D669-4211-AE71-EF4D81897200}" destId="{AA76C1C7-2302-4A1B-99A9-24CAC362FC7E}" srcOrd="1" destOrd="0" parTransId="{19EC68A4-DADB-452A-AEC9-9F227A916861}" sibTransId="{CC4C1A87-3974-4FE8-B555-D0CF1317D540}"/>
    <dgm:cxn modelId="{BC7D21E0-91D0-4484-8CE6-C6EF32F9DDF0}" srcId="{A3469013-D669-4211-AE71-EF4D81897200}" destId="{0AE9E359-1ABE-4376-9EC5-85B68DB88C08}" srcOrd="0" destOrd="0" parTransId="{F72966C4-7832-45DB-9ADE-703B1DC1EA7D}" sibTransId="{739343C7-FDDD-4A3F-8D54-10CF7B9D541D}"/>
    <dgm:cxn modelId="{569EF459-8A59-434E-90CC-DC1DB41FC863}" type="presOf" srcId="{C8B2340B-A4E0-424B-9FAE-6B3893830BE5}" destId="{8EFCE68C-607C-44FE-949A-DB31353D119E}" srcOrd="0" destOrd="0" presId="urn:microsoft.com/office/officeart/2005/8/layout/venn1"/>
    <dgm:cxn modelId="{5D6AA4ED-0183-4A80-8673-9D202B078F49}" type="presOf" srcId="{AA76C1C7-2302-4A1B-99A9-24CAC362FC7E}" destId="{08B477FC-1DB1-479B-AB00-522B737C596B}" srcOrd="1" destOrd="0" presId="urn:microsoft.com/office/officeart/2005/8/layout/venn1"/>
    <dgm:cxn modelId="{709F2AC3-67CF-483B-AF5C-E3EA068192CE}" type="presOf" srcId="{AA76C1C7-2302-4A1B-99A9-24CAC362FC7E}" destId="{CD0C91C9-BC34-4F19-8D6E-2F4BA2B42258}" srcOrd="0" destOrd="0" presId="urn:microsoft.com/office/officeart/2005/8/layout/venn1"/>
    <dgm:cxn modelId="{17424BB4-E9E7-4583-8431-3D26D2433EF5}" type="presOf" srcId="{0AE9E359-1ABE-4376-9EC5-85B68DB88C08}" destId="{C2C52B31-6DD8-48D2-B5EF-F65754E700E4}" srcOrd="0" destOrd="0" presId="urn:microsoft.com/office/officeart/2005/8/layout/venn1"/>
    <dgm:cxn modelId="{9D46B0C1-974A-4470-BB97-0CF54E743B32}" type="presOf" srcId="{0AE9E359-1ABE-4376-9EC5-85B68DB88C08}" destId="{4E78B66D-2448-4B13-81B5-07A2DB1A93FB}" srcOrd="1" destOrd="0" presId="urn:microsoft.com/office/officeart/2005/8/layout/venn1"/>
    <dgm:cxn modelId="{322FA946-F91E-40DB-A895-00A01572AB7C}" type="presOf" srcId="{A3469013-D669-4211-AE71-EF4D81897200}" destId="{85AA4FEA-9BBA-458E-A0FA-5CF8E4707EAD}" srcOrd="0" destOrd="0" presId="urn:microsoft.com/office/officeart/2005/8/layout/venn1"/>
    <dgm:cxn modelId="{087D884B-B6DD-4EE7-BA77-75AD58C34CE1}" type="presParOf" srcId="{85AA4FEA-9BBA-458E-A0FA-5CF8E4707EAD}" destId="{C2C52B31-6DD8-48D2-B5EF-F65754E700E4}" srcOrd="0" destOrd="0" presId="urn:microsoft.com/office/officeart/2005/8/layout/venn1"/>
    <dgm:cxn modelId="{BDA976B1-E0BD-4390-AA44-C5831EA6A214}" type="presParOf" srcId="{85AA4FEA-9BBA-458E-A0FA-5CF8E4707EAD}" destId="{4E78B66D-2448-4B13-81B5-07A2DB1A93FB}" srcOrd="1" destOrd="0" presId="urn:microsoft.com/office/officeart/2005/8/layout/venn1"/>
    <dgm:cxn modelId="{CCA184A8-55BD-462A-AE24-03CC2340D661}" type="presParOf" srcId="{85AA4FEA-9BBA-458E-A0FA-5CF8E4707EAD}" destId="{CD0C91C9-BC34-4F19-8D6E-2F4BA2B42258}" srcOrd="2" destOrd="0" presId="urn:microsoft.com/office/officeart/2005/8/layout/venn1"/>
    <dgm:cxn modelId="{FB82F1C5-736B-484D-A759-3C94D4233D39}" type="presParOf" srcId="{85AA4FEA-9BBA-458E-A0FA-5CF8E4707EAD}" destId="{08B477FC-1DB1-479B-AB00-522B737C596B}" srcOrd="3" destOrd="0" presId="urn:microsoft.com/office/officeart/2005/8/layout/venn1"/>
    <dgm:cxn modelId="{5D27B7B1-C50A-4921-8A5E-79BC7C62E46E}" type="presParOf" srcId="{85AA4FEA-9BBA-458E-A0FA-5CF8E4707EAD}" destId="{8EFCE68C-607C-44FE-949A-DB31353D119E}" srcOrd="4" destOrd="0" presId="urn:microsoft.com/office/officeart/2005/8/layout/venn1"/>
    <dgm:cxn modelId="{AC34F222-269C-4E55-8C04-4252DD1FF0B9}" type="presParOf" srcId="{85AA4FEA-9BBA-458E-A0FA-5CF8E4707EAD}" destId="{49055112-13A5-47AF-9AA0-FCF8C467D53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1F9A9-7A2C-4715-B4C0-C5243235D1E0}">
      <dsp:nvSpPr>
        <dsp:cNvPr id="0" name=""/>
        <dsp:cNvSpPr/>
      </dsp:nvSpPr>
      <dsp:spPr>
        <a:xfrm>
          <a:off x="2762679" y="3010691"/>
          <a:ext cx="3180922" cy="1598927"/>
        </a:xfrm>
        <a:prstGeom prst="ellipse">
          <a:avLst/>
        </a:prstGeom>
        <a:solidFill>
          <a:schemeClr val="accent1">
            <a:lumMod val="20000"/>
            <a:lumOff val="80000"/>
          </a:schemeClr>
        </a:solidFill>
        <a:ln>
          <a:solidFill>
            <a:schemeClr val="tx1"/>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Arial" pitchFamily="34" charset="0"/>
              <a:cs typeface="Arial" pitchFamily="34" charset="0"/>
            </a:rPr>
            <a:t>Limited Assistance</a:t>
          </a:r>
          <a:endParaRPr lang="en-US" sz="2800" b="1" kern="1200" dirty="0">
            <a:solidFill>
              <a:schemeClr val="tx1"/>
            </a:solidFill>
            <a:latin typeface="Arial" pitchFamily="34" charset="0"/>
            <a:cs typeface="Arial" pitchFamily="34" charset="0"/>
          </a:endParaRPr>
        </a:p>
      </dsp:txBody>
      <dsp:txXfrm>
        <a:off x="3228514" y="3244848"/>
        <a:ext cx="2249252" cy="1130613"/>
      </dsp:txXfrm>
    </dsp:sp>
    <dsp:sp modelId="{35847E29-01DB-4C27-91A9-17FD0F5C6B45}">
      <dsp:nvSpPr>
        <dsp:cNvPr id="0" name=""/>
        <dsp:cNvSpPr/>
      </dsp:nvSpPr>
      <dsp:spPr>
        <a:xfrm rot="12597405">
          <a:off x="1240480" y="2304778"/>
          <a:ext cx="2101678" cy="634115"/>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8F9921C-63F8-485E-9F68-46A155303CCD}">
      <dsp:nvSpPr>
        <dsp:cNvPr id="0" name=""/>
        <dsp:cNvSpPr/>
      </dsp:nvSpPr>
      <dsp:spPr>
        <a:xfrm>
          <a:off x="221770" y="1561613"/>
          <a:ext cx="2318198" cy="1070978"/>
        </a:xfrm>
        <a:prstGeom prst="roundRect">
          <a:avLst>
            <a:gd name="adj" fmla="val 10000"/>
          </a:avLst>
        </a:prstGeom>
        <a:solidFill>
          <a:schemeClr val="accent1">
            <a:lumMod val="20000"/>
            <a:lumOff val="80000"/>
          </a:schemeClr>
        </a:solidFill>
        <a:ln>
          <a:solidFill>
            <a:schemeClr val="tx1"/>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Arial" pitchFamily="34" charset="0"/>
              <a:cs typeface="Arial" pitchFamily="34" charset="0"/>
            </a:rPr>
            <a:t>Limited Assistance</a:t>
          </a:r>
          <a:endParaRPr lang="en-US" sz="2800" b="1" kern="1200" dirty="0">
            <a:solidFill>
              <a:schemeClr val="tx1"/>
            </a:solidFill>
            <a:latin typeface="Arial" pitchFamily="34" charset="0"/>
            <a:cs typeface="Arial" pitchFamily="34" charset="0"/>
          </a:endParaRPr>
        </a:p>
      </dsp:txBody>
      <dsp:txXfrm>
        <a:off x="253138" y="1592981"/>
        <a:ext cx="2255462" cy="1008242"/>
      </dsp:txXfrm>
    </dsp:sp>
    <dsp:sp modelId="{52C9F7E1-2E3A-41D2-B7B9-8BA0382F51C3}">
      <dsp:nvSpPr>
        <dsp:cNvPr id="0" name=""/>
        <dsp:cNvSpPr/>
      </dsp:nvSpPr>
      <dsp:spPr>
        <a:xfrm rot="16144052">
          <a:off x="3301143" y="1554583"/>
          <a:ext cx="2040890" cy="634115"/>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FBB307-4F88-4F02-BF31-1CC36E5273D1}">
      <dsp:nvSpPr>
        <dsp:cNvPr id="0" name=""/>
        <dsp:cNvSpPr/>
      </dsp:nvSpPr>
      <dsp:spPr>
        <a:xfrm>
          <a:off x="2971786" y="228596"/>
          <a:ext cx="2666390" cy="1245469"/>
        </a:xfrm>
        <a:prstGeom prst="roundRect">
          <a:avLst>
            <a:gd name="adj" fmla="val 10000"/>
          </a:avLst>
        </a:prstGeom>
        <a:solidFill>
          <a:schemeClr val="accent1">
            <a:lumMod val="20000"/>
            <a:lumOff val="80000"/>
          </a:schemeClr>
        </a:solidFill>
        <a:ln>
          <a:solidFill>
            <a:schemeClr val="tx2"/>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Arial" pitchFamily="34" charset="0"/>
              <a:cs typeface="Arial" pitchFamily="34" charset="0"/>
            </a:rPr>
            <a:t>Limited Assistance</a:t>
          </a:r>
          <a:endParaRPr lang="en-US" sz="2800" b="1" kern="1200" dirty="0">
            <a:solidFill>
              <a:schemeClr val="tx1"/>
            </a:solidFill>
            <a:latin typeface="Arial" pitchFamily="34" charset="0"/>
            <a:cs typeface="Arial" pitchFamily="34" charset="0"/>
          </a:endParaRPr>
        </a:p>
      </dsp:txBody>
      <dsp:txXfrm>
        <a:off x="3008265" y="265075"/>
        <a:ext cx="2593432" cy="1172511"/>
      </dsp:txXfrm>
    </dsp:sp>
    <dsp:sp modelId="{A62462A7-92BE-413C-94F1-835D88B8BE00}">
      <dsp:nvSpPr>
        <dsp:cNvPr id="0" name=""/>
        <dsp:cNvSpPr/>
      </dsp:nvSpPr>
      <dsp:spPr>
        <a:xfrm rot="19582707">
          <a:off x="5246029" y="2273621"/>
          <a:ext cx="1882143" cy="634115"/>
        </a:xfrm>
        <a:prstGeom prst="leftArrow">
          <a:avLst>
            <a:gd name="adj1" fmla="val 60000"/>
            <a:gd name="adj2" fmla="val 50000"/>
          </a:avLst>
        </a:prstGeom>
        <a:blipFill rotWithShape="0">
          <a:blip xmlns:r="http://schemas.openxmlformats.org/officeDocument/2006/relationships" r:embed="rId1">
            <a:duotone>
              <a:schemeClr val="accent1">
                <a:tint val="60000"/>
                <a:hueOff val="0"/>
                <a:satOff val="0"/>
                <a:lumOff val="0"/>
                <a:alphaOff val="0"/>
                <a:shade val="22000"/>
                <a:satMod val="160000"/>
              </a:schemeClr>
              <a:schemeClr val="accent1">
                <a:tint val="6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63202FD-D83C-4F8A-917A-490BD079031F}">
      <dsp:nvSpPr>
        <dsp:cNvPr id="0" name=""/>
        <dsp:cNvSpPr/>
      </dsp:nvSpPr>
      <dsp:spPr>
        <a:xfrm>
          <a:off x="5812247" y="1485414"/>
          <a:ext cx="2316993" cy="1168378"/>
        </a:xfrm>
        <a:prstGeom prst="roundRect">
          <a:avLst>
            <a:gd name="adj" fmla="val 10000"/>
          </a:avLst>
        </a:prstGeom>
        <a:solidFill>
          <a:schemeClr val="accent1">
            <a:lumMod val="20000"/>
            <a:lumOff val="80000"/>
          </a:schemeClr>
        </a:solidFill>
        <a:ln>
          <a:solidFill>
            <a:schemeClr val="tx1"/>
          </a:solid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latin typeface="Arial" pitchFamily="34" charset="0"/>
              <a:cs typeface="Arial" pitchFamily="34" charset="0"/>
            </a:rPr>
            <a:t>Limited Assistance</a:t>
          </a:r>
          <a:endParaRPr lang="en-US" sz="2800" b="1" kern="1200" dirty="0">
            <a:latin typeface="Arial" pitchFamily="34" charset="0"/>
            <a:cs typeface="Arial" pitchFamily="34" charset="0"/>
          </a:endParaRPr>
        </a:p>
      </dsp:txBody>
      <dsp:txXfrm>
        <a:off x="5846468" y="1519635"/>
        <a:ext cx="2248551" cy="1099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D13C5-8573-4274-B7C4-CEE4F17F4E2B}">
      <dsp:nvSpPr>
        <dsp:cNvPr id="0" name=""/>
        <dsp:cNvSpPr/>
      </dsp:nvSpPr>
      <dsp:spPr>
        <a:xfrm>
          <a:off x="966168" y="96264"/>
          <a:ext cx="1991674" cy="19916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Limited </a:t>
          </a:r>
          <a:endParaRPr lang="en-US" sz="2800" b="1" kern="1200" dirty="0">
            <a:latin typeface="Arial" pitchFamily="34" charset="0"/>
            <a:cs typeface="Arial" pitchFamily="34" charset="0"/>
          </a:endParaRPr>
        </a:p>
      </dsp:txBody>
      <dsp:txXfrm>
        <a:off x="1231725" y="444807"/>
        <a:ext cx="1460561" cy="896253"/>
      </dsp:txXfrm>
    </dsp:sp>
    <dsp:sp modelId="{93B795FE-0073-40E7-B8B6-015E2677D6BD}">
      <dsp:nvSpPr>
        <dsp:cNvPr id="0" name=""/>
        <dsp:cNvSpPr/>
      </dsp:nvSpPr>
      <dsp:spPr>
        <a:xfrm>
          <a:off x="1585596" y="1341060"/>
          <a:ext cx="2190145" cy="19916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Limited</a:t>
          </a:r>
          <a:endParaRPr lang="en-US" sz="2800" b="1" kern="1200" dirty="0">
            <a:latin typeface="Arial" pitchFamily="34" charset="0"/>
            <a:cs typeface="Arial" pitchFamily="34" charset="0"/>
          </a:endParaRPr>
        </a:p>
      </dsp:txBody>
      <dsp:txXfrm>
        <a:off x="2255415" y="1855576"/>
        <a:ext cx="1314087" cy="1095421"/>
      </dsp:txXfrm>
    </dsp:sp>
    <dsp:sp modelId="{6160D21C-E8C2-4DE5-8FCC-15E6339490CB}">
      <dsp:nvSpPr>
        <dsp:cNvPr id="0" name=""/>
        <dsp:cNvSpPr/>
      </dsp:nvSpPr>
      <dsp:spPr>
        <a:xfrm>
          <a:off x="0" y="1437325"/>
          <a:ext cx="2265769" cy="1991674"/>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Limited</a:t>
          </a:r>
          <a:endParaRPr lang="en-US" sz="2800" b="1" kern="1200" dirty="0">
            <a:latin typeface="Arial" pitchFamily="34" charset="0"/>
            <a:cs typeface="Arial" pitchFamily="34" charset="0"/>
          </a:endParaRPr>
        </a:p>
      </dsp:txBody>
      <dsp:txXfrm>
        <a:off x="213359" y="1951841"/>
        <a:ext cx="1359461" cy="1095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02453-3D9F-4567-B8FF-47B123F1A521}">
      <dsp:nvSpPr>
        <dsp:cNvPr id="0" name=""/>
        <dsp:cNvSpPr/>
      </dsp:nvSpPr>
      <dsp:spPr>
        <a:xfrm>
          <a:off x="675696" y="290835"/>
          <a:ext cx="2682479" cy="1790928"/>
        </a:xfrm>
        <a:prstGeom prst="ellipse">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Extensive</a:t>
          </a:r>
          <a:endParaRPr lang="en-US" sz="2800" b="1" kern="1200" dirty="0">
            <a:latin typeface="Arial" pitchFamily="34" charset="0"/>
            <a:cs typeface="Arial" pitchFamily="34" charset="0"/>
          </a:endParaRPr>
        </a:p>
      </dsp:txBody>
      <dsp:txXfrm>
        <a:off x="1033360" y="604247"/>
        <a:ext cx="1967151" cy="805917"/>
      </dsp:txXfrm>
    </dsp:sp>
    <dsp:sp modelId="{FB23A428-A051-4439-A34A-7D4414F298DE}">
      <dsp:nvSpPr>
        <dsp:cNvPr id="0" name=""/>
        <dsp:cNvSpPr/>
      </dsp:nvSpPr>
      <dsp:spPr>
        <a:xfrm>
          <a:off x="1322227" y="1903144"/>
          <a:ext cx="3138335" cy="1710053"/>
        </a:xfrm>
        <a:prstGeom prst="ellipse">
          <a:avLst/>
        </a:prstGeom>
        <a:solidFill>
          <a:schemeClr val="accent2">
            <a:lumMod val="60000"/>
            <a:lumOff val="40000"/>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Extensive `</a:t>
          </a:r>
          <a:endParaRPr lang="en-US" sz="2800" b="1" kern="1200" dirty="0">
            <a:latin typeface="Arial" pitchFamily="34" charset="0"/>
            <a:cs typeface="Arial" pitchFamily="34" charset="0"/>
          </a:endParaRPr>
        </a:p>
      </dsp:txBody>
      <dsp:txXfrm>
        <a:off x="2282035" y="2344908"/>
        <a:ext cx="1883001" cy="940529"/>
      </dsp:txXfrm>
    </dsp:sp>
    <dsp:sp modelId="{746E88AD-E4F6-46BD-A825-9EA76C1961F8}">
      <dsp:nvSpPr>
        <dsp:cNvPr id="0" name=""/>
        <dsp:cNvSpPr/>
      </dsp:nvSpPr>
      <dsp:spPr>
        <a:xfrm>
          <a:off x="-326713" y="1697921"/>
          <a:ext cx="3114400" cy="1883954"/>
        </a:xfrm>
        <a:prstGeom prst="ellipse">
          <a:avLst/>
        </a:prstGeom>
        <a:solidFill>
          <a:schemeClr val="accent2">
            <a:lumMod val="60000"/>
            <a:lumOff val="40000"/>
          </a:schemeClr>
        </a:solidFill>
        <a:ln>
          <a:solidFill>
            <a:schemeClr val="accent2">
              <a:lumMod val="60000"/>
              <a:lumOff val="40000"/>
            </a:schemeClr>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Extensive</a:t>
          </a:r>
          <a:endParaRPr lang="en-US" sz="2800" b="1" kern="1200" dirty="0">
            <a:latin typeface="Arial" pitchFamily="34" charset="0"/>
            <a:cs typeface="Arial" pitchFamily="34" charset="0"/>
          </a:endParaRPr>
        </a:p>
      </dsp:txBody>
      <dsp:txXfrm>
        <a:off x="-33440" y="2184609"/>
        <a:ext cx="1868640" cy="10361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52B31-6DD8-48D2-B5EF-F65754E700E4}">
      <dsp:nvSpPr>
        <dsp:cNvPr id="0" name=""/>
        <dsp:cNvSpPr/>
      </dsp:nvSpPr>
      <dsp:spPr>
        <a:xfrm>
          <a:off x="1452710" y="266700"/>
          <a:ext cx="2510716" cy="1856263"/>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Total</a:t>
          </a:r>
        </a:p>
        <a:p>
          <a:pPr lvl="0" algn="ctr" defTabSz="1244600">
            <a:lnSpc>
              <a:spcPct val="90000"/>
            </a:lnSpc>
            <a:spcBef>
              <a:spcPct val="0"/>
            </a:spcBef>
            <a:spcAft>
              <a:spcPct val="35000"/>
            </a:spcAft>
          </a:pPr>
          <a:r>
            <a:rPr lang="en-US" sz="2200" b="1" kern="1200" dirty="0" smtClean="0">
              <a:latin typeface="Arial" pitchFamily="34" charset="0"/>
              <a:cs typeface="Arial" pitchFamily="34" charset="0"/>
            </a:rPr>
            <a:t>(Full Staff performance)</a:t>
          </a:r>
          <a:endParaRPr lang="en-US" sz="2200" b="1" kern="1200" dirty="0">
            <a:latin typeface="Arial" pitchFamily="34" charset="0"/>
            <a:cs typeface="Arial" pitchFamily="34" charset="0"/>
          </a:endParaRPr>
        </a:p>
      </dsp:txBody>
      <dsp:txXfrm>
        <a:off x="1787472" y="591546"/>
        <a:ext cx="1841192" cy="835318"/>
      </dsp:txXfrm>
    </dsp:sp>
    <dsp:sp modelId="{CD0C91C9-BC34-4F19-8D6E-2F4BA2B42258}">
      <dsp:nvSpPr>
        <dsp:cNvPr id="0" name=""/>
        <dsp:cNvSpPr/>
      </dsp:nvSpPr>
      <dsp:spPr>
        <a:xfrm>
          <a:off x="2369051" y="1642163"/>
          <a:ext cx="3117346" cy="1806386"/>
        </a:xfrm>
        <a:prstGeom prst="ellipse">
          <a:avLst/>
        </a:prstGeom>
        <a:solidFill>
          <a:schemeClr val="accent4">
            <a:alpha val="5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Limited</a:t>
          </a:r>
        </a:p>
        <a:p>
          <a:pPr lvl="0" algn="ctr" defTabSz="1244600">
            <a:lnSpc>
              <a:spcPct val="90000"/>
            </a:lnSpc>
            <a:spcBef>
              <a:spcPct val="0"/>
            </a:spcBef>
            <a:spcAft>
              <a:spcPct val="35000"/>
            </a:spcAft>
          </a:pPr>
          <a:r>
            <a:rPr lang="en-US" sz="2400" b="1" kern="1200" dirty="0" smtClean="0">
              <a:latin typeface="Arial" pitchFamily="34" charset="0"/>
              <a:cs typeface="Arial" pitchFamily="34" charset="0"/>
            </a:rPr>
            <a:t>(Non-weight bearing assistance)</a:t>
          </a:r>
          <a:endParaRPr lang="en-US" sz="2400" b="1" kern="1200" dirty="0">
            <a:latin typeface="Arial" pitchFamily="34" charset="0"/>
            <a:cs typeface="Arial" pitchFamily="34" charset="0"/>
          </a:endParaRPr>
        </a:p>
      </dsp:txBody>
      <dsp:txXfrm>
        <a:off x="3322440" y="2108813"/>
        <a:ext cx="1870407" cy="993512"/>
      </dsp:txXfrm>
    </dsp:sp>
    <dsp:sp modelId="{8EFCE68C-607C-44FE-949A-DB31353D119E}">
      <dsp:nvSpPr>
        <dsp:cNvPr id="0" name=""/>
        <dsp:cNvSpPr/>
      </dsp:nvSpPr>
      <dsp:spPr>
        <a:xfrm>
          <a:off x="431338" y="1625909"/>
          <a:ext cx="2976825" cy="1868738"/>
        </a:xfrm>
        <a:prstGeom prst="ellipse">
          <a:avLst/>
        </a:prstGeom>
        <a:solidFill>
          <a:schemeClr val="accent2"/>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   </a:t>
          </a:r>
        </a:p>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Extensive</a:t>
          </a:r>
        </a:p>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(Weight-bearing    assistance)</a:t>
          </a:r>
        </a:p>
        <a:p>
          <a:pPr lvl="0" algn="ctr" defTabSz="1066800">
            <a:lnSpc>
              <a:spcPct val="90000"/>
            </a:lnSpc>
            <a:spcBef>
              <a:spcPct val="0"/>
            </a:spcBef>
            <a:spcAft>
              <a:spcPct val="35000"/>
            </a:spcAft>
          </a:pPr>
          <a:endParaRPr lang="en-US" sz="2800" b="0" kern="1200" dirty="0"/>
        </a:p>
      </dsp:txBody>
      <dsp:txXfrm>
        <a:off x="711656" y="2108667"/>
        <a:ext cx="1786095" cy="10278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343" y="8829675"/>
            <a:ext cx="3038475" cy="465138"/>
          </a:xfrm>
          <a:prstGeom prst="rect">
            <a:avLst/>
          </a:prstGeom>
        </p:spPr>
        <p:txBody>
          <a:bodyPr vert="horz" lIns="91425" tIns="45712" rIns="91425" bIns="45712" rtlCol="0" anchor="b"/>
          <a:lstStyle>
            <a:lvl1pPr algn="r">
              <a:defRPr sz="1200">
                <a:latin typeface="Arial" charset="0"/>
              </a:defRPr>
            </a:lvl1pPr>
          </a:lstStyle>
          <a:p>
            <a:pPr>
              <a:defRPr/>
            </a:pPr>
            <a:fld id="{BE0E4519-B90F-45DB-8FC1-C6038DCB88E8}" type="slidenum">
              <a:rPr lang="en-US"/>
              <a:pPr>
                <a:defRPr/>
              </a:pPr>
              <a:t>‹#›</a:t>
            </a:fld>
            <a:endParaRPr lang="en-US"/>
          </a:p>
        </p:txBody>
      </p:sp>
    </p:spTree>
    <p:extLst>
      <p:ext uri="{BB962C8B-B14F-4D97-AF65-F5344CB8AC3E}">
        <p14:creationId xmlns:p14="http://schemas.microsoft.com/office/powerpoint/2010/main" val="20570696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3:11.3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18373 4614,'0'0,"21"22,21-22,-21 0,22 0,-1 21,-42-21,21 0,-21 0,21 0,-21 0,22 0,-1 0,-21 0,21 0,-21 0,21 0,21 0,-42 21,22-21,-1 0,0 0,0 0,0 21,-21-21,21 21,-21-21,22 0,-1 21,-21-21,21 0,-21 22,0-22,-21 21,0-21,-1 21,22 0,-21-21,0 0,-21 21,42-21,-21 0,-22 21,22-21,0 22,21-22,-21 0,0 0,-22 21,43-21,-21 0,21 0,-21 0,21 0,-21 21,0-21,21 0,-22 0,1 21,21-21,21 0,1 0,-22 0,42 21,-42-21,42 0,-21 0,-21 0,22 0,-1 0,-21 0,21 0,0 0,-21 0,42 0,-20 0,-1 0,-21 0,21 0,0 0,0 0,-21 0,0 0</inkml:trace>
</inkml:ink>
</file>

<file path=ppt/ink/ink10.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4:38.4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18394 9292,'0'21,"0"-21,21 0,-21 0,21 0,22 0,-43 0,21 0,-21 0,21-21,0 21,-21 0,21 0,-21 0,21 0,1 0,-1 0,0 0,-21 0,21 0,0 0,0 0,1 0,-1 0,0 0,-21 0,21 0,0 0,0 0,22 0,-43 0,21 0,0 0,0 0,-21 21,43-21,-22 0,-21 0,21 0,0 22,-42-22,0 0,21 0,-21 0,-1 0,1 0,-21 0,42 0,-21 0,21 0,-21 0,21 0,-22 0,1 0,0 0,21 0,-21 0,0 0,0 0,-1 0,1 0,21 0,-21 0,0 0,0 21,0-21,-1 0,1 0,0 0,21 21,-21-21,0 0,-22 21,43-21,0 21,-21 0,0-21,21-21,0 0,0 21,0-21,0 21,0-21,0 21,0-21,0-1,0 1,0 21,0-21,0 0,0 0,0 21,0 21,0-21,-21 21,21-21,0 21,0-21,0 43,0-43,0 21,-21-21,21 42,0-42,0 21,0-21,-21 0,21 0,0 21,0-21,0 22,0-22,-22 21,22-21,0 21,0 0,22-21,-22 21,21-21,-21 0,21 21,-21-21,21 0,0 0,0 0,1 0,-1 0,-21 0,42 0,-21 0,-21 0,21 0,1 0,-1 0,-21 0,21 0,0 0,0 0,-21 0,21 0,22 0,-43 0,21 0,0 0,-21 0,21 0,0 0,-21 0,22 0,-1 0,0 22,-21-22,21 21,0-21,0 0,-21 21,22-21,-1 0,-42 0,-1 0,22 0,-21 0,21 0,-21 0,21 0,-42 0,21 0,-1 0,22 0,-21 0,0 0,21 0,-21 0,0 0,21 0,-21 0,21 0,-22 0,22 0,-21 0,0 0,0 0,-21 0,42 0,-22 0,1 0,21 0,-21 0,0 0,0 0,-22 0,22 0,21 0,-21 0,0 0,21 0,-21 0,21 0,-21 0,-1 0,1 0,21 0</inkml:trace>
</inkml:ink>
</file>

<file path=ppt/ink/ink1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4:47.2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18330 10710,'0'0,"22"0,-22 0,21 0,0 0,0 0,0 0,-21 0,21 0,1 0,-1 0,0 0,0 0,-21 0,21 0,0 0,1 0,20 0,-42 0,21 0,-21 0,21 0,-21 0,21 0,1 0,-1 0,-21 0,42 0,-21 0,0 0,22 0,-43 0,21 0,0 0,0 0,-21 0,21 0,-21 22,0-22,0 21,0 0,0 0,0-21,0 21,0-21,0 21,0-21,0 43,0-43,0 21,0-21,0 21,0-21,0 21,0 0,0-21,-21 0,0 0,21-21,-21 21,21 0,-42 0,42 0,-22 0,22 0,-21 0,21 0,-21 0,0 0,0 0,-22 0,22 0,0-21,21 21,-21 0,21 0,-42 0,42 0,-22 0,22 0,-21 0,0 0,0 0,21 0,-21 0,21 0,-21 0,21 0,-43 0,43 0,-21 0,21 0,-21 0,21 0,-21 0,0 0,21 0,-22 21,22-21,0 21,-21-21,21 22,0-22,0 21,0 0,0-21,21 0,-21 0,22 0,-22 0,21 0,-21 0,42 0,-21 0,22 0,-22 0,0 0,-21 0,21 0,0 0,0 0,-21 0,22 0,-22 0,21 0,0 0,21 0,-42 0,21 0,1 0,-1 0,0 0,-21 0,21 0,0 0,0 0,1 0,-1 0,-21 0,21 0,0 0,-21 0,0 0</inkml:trace>
</inkml:ink>
</file>

<file path=ppt/ink/ink1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5:00.5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18373 12425,'0'0,"21"21,0-21,-21 0,42 0,1 0,-43 0,42 0,-42 0,42 0,-20 0,-1 0,21 0,-21 0,0 0,1 0,20 0,-42 0,21 0,-21 0,21 0,0 0,-21 0,22 0,-1 21,0-21,0 0,-21-21,21 21,-21-21,21 21,1 0,-22-21,0 0,-22 21,1 0,21 0,-21 0,21 0,-21 0,21 0,-21 0,0 0,21 0,-22 0,22 0,-21 0,21 0,-21 0,0 0,21 0,-21 0,21-22,-43 22,22 0,0 0,0 0,-21 0,42 0,-22-21,1 21,0 0,-21 0,42 0,-21 0,21 0,-22 21,22-21,-21 0,0 22,21-22,-21 21,21-21,-21 21,21-21,0 21,0 0,-21 0,21-21,0 22,0-1,0-21,0 21,0-21,0 21,0-21,0 0,21 0,0 0,-21 0,21 21,0-21,-21 0,21 21,22-21,-43 0,21 0,-21 0,42 0,-42 0,21 0,1 0,-1 0,-21 0,21 0,0 0,0 0,22 0,-22 0,-21 22,21-22,0 0,21 0,-42 21,22-21,-1 21,0-21,-21 0,21 0,-21 0,21 0,-21 0,0 0,0 21,0-21,0 21,-21-21,0 0,21 0,-21 0,21 0,-21 0,21 0,-22 0,1 0,21 0,-21 0,21 0,-21 0,21 0,-42 0,42 0,-22 0,22 0,-21 0,0 0,21 0,-21 0,21 0,-21 0,21 0,-21 0,-1 0,1 0,0 0,0 0,21 0,-21 0,-22 0,43 0,-21 0,21 0,-21 0,0 0,21 0,0 21,-42-21,42 0,21 0,0 0,-21 0,42 0,-42 0,21 0,1 22,-1-22,-21 0,21 0,0 0,0 0,0 21,1-21,-1 0,-21 0,21 0,-21 0,42 0,-21 0,1 0,-1 0,0 0,0 0,0 0,0 0,1 0,20 0,-42 0,21 0,0 0,0 0,1-21,-22-1,0 1,0 21,0-21,-22 21</inkml:trace>
</inkml:ink>
</file>

<file path=ppt/ink/ink1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5:08.8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18352 14012,'0'22,"0"-22,21 0,0 0,0 0,0 0,0 0,1 0,-22 0,21 0,0 0,0 0,0 0,-21 0,21 0,-21 0,22 0,-1 0,-21 0,21 0,0 0,0 0,0 0,-21 0,43 0,-22 0,0 0,0 0,0 21,1-21,-22 0,21 0,0 0,-21 0,21 0,0 21,0-21,1 0,-22 0,0 0,0 21,0-21,0 21,0-21,0 21,0-21,0 22,-22-22,1 0,21 0,-21 0,0 0,0 0,21 0,-21 0,21 0,-22 0,1 0,0 0,21 0,-21 0,0 21,0-21,-1 0,22 21,-21-21,0 0,21 0,-21 0,21 0,-21 0,21 0,-21 0,-1 0,1 0,0 0,0 0,21 0,-21 0,21 0,-21 0,21 0,-22 0,1 0,21 0,-21 0,21 0,-21 0,21 0,-21 0,21 0,-21 0,21 0,-22 0,1 0,21 21,0-21,-21 21,21-21,0 21,0-21,0 22,0-1,0-21,0 21,0-21,21 21,-21-21,21 42,-21-42,22 0,-22 0,21 0,0 22,0-22,0 0,0 0,1 0,-22 0,21 0,0 0,21 0,-21 0,-21 0,22 0,-1 0,0 0,-21 0,21 0,0 0,0 0,22 0,-43 0,21 0,0 0,-42 0,42 0,-21 0,21 0,-21 0,21 0,1 0,-22 0,21 0,0 0,-21 0,42 0,-21 0,1 0,-1 0</inkml:trace>
</inkml:ink>
</file>

<file path=ppt/ink/ink1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5:20.0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18373 15769,'0'0,"21"0,-21 0,21 0,0 0,0 0,1 0,-1 21,0-21,0 0,0 0,0 0,-21 22,22-22,-1 0,0 0,0 21,21-21,-42 0,22 0,41 21,-63-21,21 0,-21 0,21 0,1 0,-1 0,-21 0,21 0,0 0,0 0,-21 0,21 0,1 0,-1 0,21 21,-42-21,-21 0,0 0,0 21,-1-21,1 21,21-21,-42 0,42 0,-21 0,21 0,-43 0,43 22,-21-22,0 21,0-21,0 0,21 21,-21-21,-1 0,22 0,-21 0,0 0,-21 0,21 0,-1 0,22 0,-21 0,0 0,0 0,0 0,0 0,21 0,-22 0,22 0,-21 0,21 0,-21 0,0 0,21 0,-21 0,0 0,21 0,0 21,0-21,0 21,0-21,0 21,0-21,21 0,0 0,0 0,0 22,-21-22,43 21,-22-21,0 0,21 21,-21 0,1-21,-22 0,21 0,-21 0,21 0,0 0,0 0,22 0,-43 0,42 0,-21 0,0 0,0 0,-21 0,22 0,-22 0,42 0,-21 0,-21 0,21 0,0-21,-21 0,0 21,0-21,0 21,0-22,0 22,0-21,0 0,0 21,0-21,0 21,0-21,0 21,0-21,0-1,0 22,0-21,0 21,0-21,0 21,0-21,0 0,0 0,0 21,0-22,0 1,0 21,0-21,0 21,0-21,-21 21,0 0,21 0,-21 0,21 0,-42 0,42 0,-22 0,22 0,-21 0,0 0,0-21,-21 21,42 0,-22 0,22 0,-21 0,0 0,0 0,21 0,-21 0,21 0,-21 0,-1 0,22 0,-21 0,21 0,-21 0,21 0,-21 0,0 0,21 0,-21 21,21-21,-22 0,22 0,-21 21,0-21,21 0,-21 21,0-21,21 21,-21-21,21 22,-22-22,22 21,-21 0,21 0,-21-21,21 21,0 0,0-21,0 22,21-22,-21 21,0-21,0 21,0 0,0-21,0 21,0-21,0 21,0-21,0 22,0-22,21 0,1 21,-1-21,0 21,-21-21,21 0,-21 0,42 0,-42 0,22 0,-22 0,42 0,-42 0,21 0</inkml:trace>
</inkml:ink>
</file>

<file path=ppt/ink/ink1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5:30.0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18373 17759,'0'0,"21"0,0 21,0-21,0 0,-21 0,22 0,-22 0,21 0,0 0,-21 0,21 0,-21 0,21 0,-21 0,43 0,-43 0,21 0,-21 0,42 0,-42 0,21 0,-21 0,21 0,1 0,-1 0,0 0,0 0,21 0,-20 21,-1-21,0 0,0 0,0 21,0-21,1 22,-22-1,0-21,0 21,0-21,0 21,0-21,0 21,0 0,0 1,0-1,0 0,0-21,0 21,0 0,0 0,0 1,0-22,0 21,0 0,-22-21,1 0,21 0,-21 0,0 0,0 0,21 0,-21 0,21 0,-22 0,22 0,-42 0,21 0,0 0,-22 0,22 0,0 0,0 0,21 0,-21 0,21 0,-21 0,-1 0,22 0,-21 0,21 0,-21 0,0 0,0 0,0 0,21 0,-22-21,1 21,21 0,-21 0,21 0,-21-21,21-1,0 22,0-21,0 21,0-21,-21 21,21-21,0 0,0 0,0 21,0-22,-21 1,21 21,0-21,0 21,0-21,0 21,0-21,0 0,0 21,-22-22,22 22,0-21,0 21,22 0,-22 0,21-21,-21 21,21-21,0 21,0-21,-21 21,21 0,-21-21,22 21,-1 0,-21-22,21 22,-21 0,21 0,-21 0,42 0,-42 0,22 0,-22 0,21 0,0 0,0 0,0 0,-21 0,21 0,1 0,-1 0,-21 22,21-22,0 0,21 0,-42 21,22-21,-22 21,21-21,-21 0,42 0,-42 0,-21 0,0 0,-22 0,22 0,-21 0,21 0,21 0,-21 0,-1 0,1 0,0 0,0 0,0 0,-22 0,22 0,0 0,-21 0,42 21,-21-21,21 0,-22 0,1 21,21-21,-42 21,42 1,-21-1,21-21,-21 21,21 0,0 0,-22-21,22 21,-21-21,21 22,0-22,-21 42,21-42,0 21,0 0,0 0,0-21,0 22,21-22,-21 21,21-21,-21 0,43 0,-43 0,21 0,0 0,0 0,-21 0,21 0,1 0,-1 0,-21 0,21 0,21 0,-21 0,1 0,-22 0,21 0,0 0,-63 0</inkml:trace>
</inkml:ink>
</file>

<file path=ppt/ink/ink16.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18.3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20997 2625,'0'0,"22"0,-22 0,42 0,-21 0,0 0,0 0,22 0,-22 0,-21 0,42 0,-21 0,22 0,-22 0,0 0,21 0,-20 0,20 0,0 0,-21 0,1 0,41 0,-42 0,-21 0,21 0,1 0,-1 0,0 0,0 0,21 0,-20 0,-22 0,21 0,0 0,21 0,-42 0,21 0,1 0,-1 0,0 0,0 0,21 0,-20 0,20 0,0 0,1 0,-22 0,21 0,-21 0,0 0,22 0,-22 0,0 0,0 0,22 0,-22 0,0 0,21 0,1 0,-22 0,0 0,21 0,-21 0,1 0,-1 0,21 0,-21 0,0 0,22 0,-22 0,0 0,21 0,-20 0,-1 0,0 0,0 0,0 0,22 0,-22 0,21 0,-21 0,0 0,22 0,-22 0,42 0,-20 0,-22 0,42 0,-20 0,-43 0,21 0,42 0,-63 0,43 0,-1 0,-21 0,0 0,1 0,20 0,-21 0,0 0,0 0,22 0,-43 0,21 0,-21 0,42 0,-21 0,1 0,-22 0,21 0,0 0,0 0,0 0,-21 0,43 0,-22 0,-21 0,42 0,-42 0,64 0,-43 0,0 0,21 0,-21 0,1 0,-1 0,-21 0,42 0,-21 0,-21 0,21 0,1 0,-1 0,21 0,-21 0,0 0,22 0,-1 0,-42 0,42 0,-20 0,-1 0,0 0,0 0,0 0,-21 0,21 0,-21 0,22 0,-1 0,0 0,21 0,-21 0,1 0,20 0,-42 0,21 0,-21 0,21 0,-21 0,43 0,-22-21,0-1,0 22,-21-21,21 21,0 0,-42 0,0 0,0 0,0 0,0 0,21 0,-22 0,1 0,0 0,21 0,-21 0,21 0,-21 0,21 0,-21 0,-1 0,1 0,21 0,-21 0,0 0,21 0,-21 0,-22 0,22 0,0 0,0 0,0 0,0 0,21 0,-22 0,22 0,-42 0,21 0,0 0,0 0,-22 0,22 0,0 0,-21 0,-1 0,43 0,-21 0,-21 0,42 0,-21 0,21 0,-22 0,1 0,-21 0,42 0,-21 0,0 0,-1 0,-20 0,42 0,-21 0,21 0,-42 0,42 0,-22 0,1 0,21 0,-42 0,21 0,0 0,-22 0,1 0,42 0,-21 0,0 0,21 0,-43 0,43 0,-63 0,20 0,22 0,0 0,0 0,-21 0,20 0,22 0,-21 0,0 0,0 0,-21 0,42 0,-43 0,22 0,0 0,0 0,0 0,-1 0,-20 0,42 0,-42 0,-22 0,43 0,-21 0,42 0,-21 0,-1 0,1 0,0 0,21 0,-21 0,0 0,0 0,-22 0,22 0,0 0,-21 0,20 0,-20 0,21 0,21 0,-42 0,-1 0,1 0,0 0,-1 0,43 0,-42 0,21 0,0 0,-1 0,1 0,0-21,0 21,21 0,-21 0,0 0,-1 0,1 0,0 0,0 0,21-21,-42 21,42 0,-22 0,-20 0,21-21,0 21,21 0,-21 0,-22 0,22 0,0 0,-21 0,42 0,-22 0,1 0,21 0,-42 0,42 0,-21 0,0 0,-1 0,1 0,0 0,0 0,0 0,21 0,-43 0,43 0,-21 0,21 0,-21 0,0 0,21 0,-21 0,0 0,-1 0,-20 0,42 0,-21 0,-21 0,42 0,-22 0,22 0,-42 0,21 0,21 0,-21 0,0 0,-1 0,1 0,0 0,21 0,-21 0,21 0,-21 0,0 0,-1 0,1 0,21 0,-42 0,21 0,0 0,-1 0,22 0,-21 0,0 21,-21-21,42 21,-21-21,21 0,-43 21,43-21,0 21,0-21,0 0,21 0,-21 22,22-22,-1 21,-21-21,0 21,21 0,0-21,-21 0,42 0,-20 0,-1 0,0 0,0 0,21 0,-42 0,22 0,-22 0,21 0,0 0,0 0,21 0,-42 0,22 0,20 0,-21 0,-21 0,42 0,-20 0,-1 0,21 0,-42 0,21 0,22 0,-22 0,0 0,0 0,0 0,0 0,1 0,-1 0,0 0,0 0,0 0,22 0,-22 0,-21 0,42 0,0 0,-20 0,-1 0,21 0,-21 0,0 0,22 0,-1 0,-21 0,22 0,-22 0,21 0,0 0,-20 0,20 0,-21 0,0 0,0 0,22 0,-43 0,42 0,-21 0,22 0,-22 0,0 0,0 0,21 0,-42 0,22 0,-1 0,0 0,0 0,0 0,-21 0,21 0,1 0,-1 0,0 0,0 0,0 0,-21 0,43 0,-22 0,0 0,-21 0,21 0,21 0,-42 0,22 0,-1 0,0 0,21 0,-42 0,43 0,-22 0,21 0,-21 0,0 0,1 0,-1 0,0 0,0 0,-21 0,42 0,-42 0,22 0,20 0,0 0,-21 0,1 0,-1 0,0 0,21 0,-42 0,21 0,-21 0,43 0,-22 0,-21 0,21 0,0 0,-21 0,43 0,-22 0,21 0,-42 0,42 0,-20 0,-22 0,42 0,-21 0,0 0,22 0,-22 0,0 0,21 0,-42 0,21 0,1 0,-1 0,21 0,-42 0,21 0,22 0,-22 0,-21 0,42 0,-42 0,21 0,-21 0,0 0,21 0,1 0,-1 0,0 0,21 0,-42 0,21 0,-21 0,43 0,-43 0,21 0,-21 0,21 0,-21 0,42 0,-42 21,22-21,-22 0,21 0,-21 0,21 0,0 0,0 21,-21-21,21 0,1 0,-1 0,-21 22,21-22,-21 0,21 0,0 21,0-21,-21 0,22 0,-1 21,0-21,0 0,-21 21,42-21,-20 21,20 0,-21 1,-21-1,0-21,-21 21,0-21,21 21,-21 0,-22-21,43 0,-21 0,21 0,-42 0,42 0,-21 0,-1 0,1 0,0 0,0 0,0 0,-22 0,22 0,0 0,21 0,-21 0,0 0,0 0,-1 0,1 0,0 0,0 0,0 0,0 0,21 0,-22 0,-20 0,21 0,0 0,0 0,-1 0,1 0,21 0,-21 0,0 0,0 0,0 0,21 0,-22 0,1 0,0 0,-21 0,42 0,-43 0,22 0,21 0,-21 0,0 0,0 0,0 0,-1 0,1 0,0 0,0 0,21 0,-21 0,21 0,-21 0,-1 0,1 0,21 0,-42 0,21 0,0 0,21 0,-43 0,22 0,0 0,0 0,0 0,-22 0,43 0,-21 0,0 0,0 0,-22 0,43 0,-21 0,-21 0,42 0,-21 0,21 0,-21 0,-22 0,22 0,0 0,0 0,0 0,-22 0,43 0,-21 0,0 0,0 0,-22 0,43 0,-21 0,0 0,0 0,-21 0,-1 0,22 0,0 0,21 0,-42 0,20 0,1 0,21 0,-21 0,0 0,21 0,-21 0,-22 0,22 0,0 0,21 0,-21 0,-21 0,42 0,-22 0,22 0,-42 0,21 0,0 0,21 0,-21 0,-22 0,43 0,-21 0,21 0,-21 0,0 0,0 0,-22 0,43 0,-42 0,21 0,21 0,-21 0,-1 0,1 0,0 0,-21 0,21 0,-22 0,43 0,-21 0,-21 0,21 0,-1 0,22 0,-21 0,-21 0,21 0,21 0,-21 0,-1 0,1 0,21 0,-42 0,42 0,-21 0,0 0,-1 0,1 0,0 0,0 0,0 0,-22 0,22 0,0 0,0 0,0 0,0 0,-1 0,1 0,0 0,21 0,-21 0,-21 0,42 0,-22 0,-20 0,42 0,-21 0,0 0,21 0,-21 0,-22 0,43 0,-21 0,0 0,0 0,0 0,21 0,-22 0,1 0,0 0,0 0,0 0,0 0,-1 0,1 0,21 21,-21-21,21 22,-21-22,0 21,21-21,0 21,-21 0,21-21,-22 21,22-21,22 0,-22 0,21 0,0 0,0 0,-21 0,21 0,-21 0,21 0,-21 0,22 0,-1 0,-21 0,21 0,-21 0,21 0,0 0,0 0,22 0,-43 0,21 0,-21 0,42 0,-21 0,1 0,20 0,-21 0,-21 0,42 0,1 0,-43 0,42 0,0 0,-20 0,-22 0,42 0,-21 0,0 0,0 0,1 0,-1 0,21 0,-21 0,0 0,22 0,-22 0,0 0,0 0,22 0,-22 0,21 0,-21 0,0 0,1 0,20 0,0 0,-42 0,21 0,22 0,-22 0,0 0,21 0,-42 0,22 0,20 0,-21 0,0 0,0 0,1 0,-1 0,21 0,-42 0,21 0,22 0,-1 0,-42 0,42 0,-21 0,1 0,-1 0,0 0,0 0,0 0,0 0,1 0,-22 0,21 0,42 0,-63 0,43 0,-22 0,0 0,21 0,1 0,-22 0,0 0,0 0,0 0,0 0,1 0,-1 0,0 0,0 0,0 0,0 0,1 0,-22 0,21 0,0 0,0 0,21 0,-42 0,22 0,20 0,-21 0,-21 0,21 0,0 0,-21 0,22 0,20 0,-42 0,21 0,0 0,0 0,1 0,-1 0,21 0,-21 0,0 0,1 0,20 0,-21 0,-21 0,21 0,0 0,22 0,-1 0,-42 0,21 0,0 0,1 0,-22 0,21 0,21 0,-42 0,42 0,-42 0,22 0,20 0,-21 0,-21 0,21 0,0 0,22 0,-43 0,21 0,-21 0,21 0,21 0,-42 0,22 0,-22 0,42 0,0 0,-42 0,21 0,1 0,-1 0,0 0,0 0,-21 0,21 0,0 0,-21 0,22 0,-1 21,0-21,0 0,-21 0,21 22,0-22,1 21,-22-21,21 0,-21 0,21 0,0 0,0 21,-21-21,21 0,1 0,-22 0,21 0,-21 0,21 21,-21-21,42 21,-42-21,21 0,-21 21,22 1,-22-22,0 0,0 21,0-21,21 21,-21-21,-21 21,-1-21,22 0,-21 21,-21-21,42 0,-42 0,20 0,1 0,0 0,0 0,0 0,21 0,-21 0,-1 0,1 0,21 0,-21 0,-21 21,21-21,-1 0,22 0,-21 0,21 0,-21 0,0 0,0 0,0 0,-1 0,1 0,0 0,0 0,-21 0,42 0,-22 0,-20 0,21 0,0 0,-22 0,1 0,42 0,-21 0,0 0,0 0,-22 0,22 0,0 0,0 0,0 0,-22 0,1 0,0 0,-1 0,43 0,-21 0,-21 0,-1 0,22 0,0 0,-21 0,21 0,-1 0,1 0,21 0,-21 0,-21 0,21 0,-1 0,1 0,-42 0,42 0,-1 0,1 0,21 0,-42 0,0 0,42 0,-22 0,1 0,21 0,-42 0,-22 0,43 0,-42 0,42 0,-22 0,22 0,21 0,-63 0,41 0,1 0,0 0,0 0,-21 0,42 0,-43 0,22 0,0 0,0 0,0 0,21 0,-43 0,1 0,21 0,0 0,-1 0,1 0,0 0,0 0,-21 0,20 0,1 0,0 0,-21 0,42 0,-21 0,-22 0,22 0,0 0,21 0,-21 0,-22 0,43 0,-21 0,0 0,0 0,-21 0,20 0,22 0,-21 0,0 0,21 0,-21 0,0 0,21 0,-21 0,-1 0,22 0,-21 0,0 0,-21 0,21 0,-1 0,1 0,0 0,0 0,21 0,-42 0,20 0,22 0,-42 0,21 0,0-21,0 21,-1 0,1 0,-21 0,21 0,0 0,-1 0,-20 0,21 0,0 0,-22 0,43 0,-21 0,0 0,0 0,0 0,21 0,-43 0,22 0,21 0,-42 0,21 0,21 0,-21 0,-1 0,22 0,-21 0,-21 0,42 0,0 0,21 0,0-21,-21 21,21 0,1 0,-1 0,0 0,0-21,43 21,-43 0,0 0,0-21,21 21,-42 0,22 0,20 0,-42 0,42-21,-21 21,1 0,-1 0,21 0,-21 0,0 0,22 0,-1 0,-42 0,21 0,43 0,-43 0,0 0,21 0,1 0,-1 0,0 0,1-22,-1 22,0 0,1 0,-1 0,-21 0,0 0,22 0,-1 0,-21 0,0 0,43 0,-64 0,42 0,-21 0,22 0,-22 0,0 0,0 0,0 0,22 0,-22 0,0 0,0 0,22 0,-1 0,-21 0,0 0,22 0,-22 0,21 0,0 0,1 0,-1 0,22 0,-22 0,0 0,1 0,-1 0,0 0,1 0,20 0,-21 0,-20 0,41 0,-42 0,22 0,-1 0,-21 0,0 0,22 0,-22 0,0-21,-21 21,21 0,0 0,0 0,1 0,-1 0,0 0,0 0,0-21,22 21,-22 0,21 0,-21 0,0 0,1 0,20 0,0 0,1 0,-22 0,42 0,-42 0,1 0,-1 0,21 0,-42 0,21 0,22 0,-43 0,21 0,21 0,-42 0,21 0,0 0,1 0,-1 0,0 0,0 0,21 0,-42 0,43 0,-22 0,21 0,-21 0,1 0,-1 0,0 0,0 0,-21 0,21 0,-21 0,21 0,1 0,-1 0,0 0,0 0,0 0,0 0,1 0,-22 0,21 0,-21 21,21-21,-21-21,-21 21,21-21,0 0,0 0,0 21,0-22,-21 1,21 21,0-21,-22 21,22-21</inkml:trace>
</inkml:ink>
</file>

<file path=ppt/ink/ink17.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24.0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22754 4636,'0'0,"21"0,-21 0,22 0,-22 0,21 0,0 0,0 0,0 0,-21 0,43 0,-22 0,0 0,-21 0,21 0,0 0,0 0,1 0,-1 0,0 0,0 0,0 0,0 0,-21 0,22 0,-1 0,0 0,0 0,0 0,0 0,-21 0,22 0,-1 21,0-21,-21 0,42 21,-42-21,-21 21,0-21,0 21,21-21,-43 0,43 0,-21 0,21 0,-21 21,0-21,-21 22,20-1,1-21,0 42,0-42,0 0,21 21,-43-21,22 21,0-21,21 0,-21 0,-21 0,20 22,1-22,0 0,21 0,-21 21,21-21,-21 21,0-21,21 0</inkml:trace>
</inkml:ink>
</file>

<file path=ppt/ink/ink18.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31.5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22670 4572,'0'0,"21"0,0 0,-21 0,42 0,-21 0,22 0,-22 0,0 0,0 0,0 0,1 0,-1 0,-21 0,21 0,-21 0,21 0,-21 0,42 0,-20 0,-22 0,42 0,-21 0,0 0,0 0,-21 0,43 0,-22 0,0 0,0 0,-21 0,43 0,-43 0</inkml:trace>
</inkml:ink>
</file>

<file path=ppt/ink/ink19.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33.6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4805,'0'0,"21"0,0 0,0 0,1 0,-1 0,21 0,-21 0,22 0,-22 0,0 0,0 0,0 0,-21 0,21 0,22 0,-22 0,-21 0,42 0,-21 0,1 0,20 0,-21 0,0 0,0 0,1 0,-1 0,-21 0,21 0,21 0,-42 0</inkml:trace>
</inkml:ink>
</file>

<file path=ppt/ink/ink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3:13.2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18521 5927,'0'0,"21"0,-21 0,21 0,-21 0,43 0,-43 0,21 0,0 0,0 21,0-21,22 0,-43 0,21 0,0 0,-42 0,0 0,21-21,-22 0,1 21,0-22,21 22,-21-21,21 21,-21 0,0 0,-1-21,1 21,21 0,-21-21,0 21</inkml:trace>
</inkml:ink>
</file>

<file path=ppt/ink/ink20.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35.5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22691 4953,'0'0,"21"0,21 0,-21 0,1 0,-1 0,-21 0,21 0,0 0,0 0,0 0,1 0,20 0,-21 0,0 0,0 0,22 0,-43 0,21 0,42 0,-41 0,-22 0,42 0,0 0,-21 0,1 0,-1 0,21 0,-42 0</inkml:trace>
</inkml:ink>
</file>

<file path=ppt/ink/ink2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41.1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22691 5736,'0'0,"21"0,0 0,0 0,0 0,-21 0,22 0,-1 0,0 0,21 21,-42-21,21 0,1 0,20 22,-42-22,21 0,-21 0,42 0,-42 0,22 0,20 0,0 0,-42 21,43-21,-22 0,0 0,0 0,0 0,0 0,1 21,-22-21,21 0,0 0,-21 0,21 0,-42 0,0 0,21 0,-21 0,-1 0,1 0,21 0,-21 0,0 0,21 0,-21 0,0 0,21 0,-22 0,22 0,-42 0,42 0,-21 0,21 0,-21 0,0 0,-1 0,22 0,-21 0,21 0,-21 0,21 0</inkml:trace>
</inkml:ink>
</file>

<file path=ppt/ink/ink2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43.7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22733 6096,'0'0,"21"0,0 0,1 21,20-21,-21 0,0 0,0 0,1 0,-22 0,21 0,21 0,-42 21,21-21,0 0,1 0,20 0,-42 0,21 0,0 0,-21 0,43 22,-43-22,21 0,-21 0,21 0,0-22,-21 22,21 0,-21-21,21 0,-21 21,22-21,-1 21,-42 0</inkml:trace>
</inkml:ink>
</file>

<file path=ppt/ink/ink2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47.9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22733 6922,'0'0,"0"21,0-21,21 0,-21 0,21 0,43 0,-64 0,21 0,0 0,0 0,1 0,20 0,-21 0,0 0,22 0,-22 0,0 0,-21 0,21 0,-21 0,21 0,-21 0,21 0,1 0,-22 0,21 0,-21 0,21 0,-21 0,42 0,-42 0,21 0,1 0,-22 0,21 0</inkml:trace>
</inkml:ink>
</file>

<file path=ppt/ink/ink2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51.0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22733 7260,'0'0,"21"0,-21 0,21 0,-21 0,22 0,-22 0,42 0,-42 0,21 0,0 0,0 0,1 0,-22 0,21 0,0 0,-21 0,21 0,-21 0,21 0,-21 0,43 0,-22 0,0 0,0 0,-21 0,42 0,-20 0,-1 0,21 0,-42 0,42 0,-20 0,-1 0,-21 0,21 0</inkml:trace>
</inkml:ink>
</file>

<file path=ppt/ink/ink2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54.68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22691 8086,'0'21,"21"-21,-21 0,21 0,-21 0,21 0,0-21,1 21,-22 0,21 0,-21 0,42-21,-42 21,21 0,0 0,1-22,-22 22,21 0,-21 0,21 0,-21 0,21 0,0 0,0 0,22 0,-22 0,-21 0,21 0,0 0,0 22,1-22,-22 0,42 0,-21 0,0 0,-21 0,21 0,-21 0,22 0,-22 0,21 0,0 0,-21 0</inkml:trace>
</inkml:ink>
</file>

<file path=ppt/ink/ink26.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56.62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8361,'0'0,"21"0,0 0,0 0,1 0,-22 0,21 0,0 0,0 0,-21 0,21 0,0 0,1 0,-1 0,-21 0,42 0,-21 0,0 0,1 0,-1 0,0 0,21 0,-42 0,21 0,22 0,-43 0,21 0,-21 0,42 0,-42 0,21 0,22 0,-22 0</inkml:trace>
</inkml:ink>
</file>

<file path=ppt/ink/ink27.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8:58.7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22775 8467,'0'0,"22"0,-22 0,21 0,21 0,-42 0,21 0,-21 0,43 0,-43 0,21 0,0 0,0 0,0 0,-21 0,21 0,1 0,-1 0,0 0,0 0,0 0,-21 0,43 0,-43 0,21 0,0 0,0 0,0 0,-21 0,21 0,1 0,-22 0</inkml:trace>
</inkml:ink>
</file>

<file path=ppt/ink/ink28.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02.62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22691 9313,'21'0,"0"0,-21 0,21 0,0 0,22 22,-43-22,21 0,-21 0,42 0,-42 0,21 0,-21 0,22 0,-1 0,0 0,0 0,-21 0,21 0,0 0,1 0,-1 0,0 0,0 0,0 0,0 0,1 0,-1 0,0 0,21 0,-21 0,1 0,-22 0,21 0,-21 0</inkml:trace>
</inkml:ink>
</file>

<file path=ppt/ink/ink29.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04.5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22691 9589,'21'21,"-21"-21,21 0,-21 0,42 0,-20 0,-1 0,-21 0,21 0,0 0,-21 0,21 21,0-21,1 0,20 0,-21 0,0 0,0 0,1 0,-1 0,0 0,-21 0,21 0,-21 0,21 0,-21 0,21 0,1 0,-1 0,-21 0,42 0,-42 0,21 0,0 0,-21 0,22 0,-1 0,0 0,-21 0,21 0,0 0,-21 0,21 0,22 0</inkml:trace>
</inkml:ink>
</file>

<file path=ppt/ink/ink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3:18.9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18394 5779,'0'0,"21"0,21 0,-20 0,-22 0,21 0,0 0,21 0,-42 0,21 0,-21 0,22 0,-1 0,0 0,0 0,0 0,22 0,-22 0,-21 0,21 0,0 0,0 0,-21 0,21 0,1 0,20 21,-42-21,0 0,0 21,0-21,0 21,0-21,0 42,0-42,0 22,0-1,0 0,0-21,0 21,0 21,0-42,0 22,0-22,0 21,0 21,0-21,0 0,0 1,0-1,0 0,0-21,-21-42,0 42,21 0,-22 0,22-22,-21 22,0 0,-21-21,21 21,21 0,-43-21,43 21,-21 0,21 0,-21-21,21 21,-21 0,0 0,-22 0,43 0,-21 0,0 0,21 0,-42 0,20 0</inkml:trace>
</inkml:ink>
</file>

<file path=ppt/ink/ink30.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06.3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22670 9229,'0'0,"21"0,0 0,0 0,-21 0,21 0,0 0,-21 0,22 0,-1 0,0 0,-21 0,42 0,-21 0,1 0,-1 0,-21 0,21 0,0 0,21 0,-20 0,-1 0,0 0,21 0,-42 0,21 0,1 0,-1 0,0 0,0 0,0 0,-21 0,43 0,-43 0,21 0,-21 0</inkml:trace>
</inkml:ink>
</file>

<file path=ppt/ink/ink3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10.5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22733 10710,'0'0,"21"0,0 0,-21 0,22 22,-1-22,-21 0,21 0,21 0,-21 0,1 0,-1 0,-21 0,21 0,0 0,-21 0,21 0,22 0,-22 0,0 0,21 0,-21 0,1 0,-22 0,21 0,-21 0,21 0,0 0,0 0,-21 0,21 0,-21 0,22 0,-22 0,21 0,0 0</inkml:trace>
</inkml:ink>
</file>

<file path=ppt/ink/ink3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15.4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22754 11070,'0'0,"21"0,-21 0,22 0,-1 0,0 0,0 0,0 0,-21 0,21 0,22 0,-22 0,0 0,0 0,-21 0,21-21,-21 21,22 0,-1 0,0 0,21-21,-42 21,21 0,1 0,-22 0,21-21,-21 21,21 0,-21 0,21-21,0 21,-21-22,21 22,-21 0,22 0</inkml:trace>
</inkml:ink>
</file>

<file path=ppt/ink/ink33.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33.8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12425,'0'0,"21"0,0 0,0 0,22 0,-22 0,-21 0,42 0,-21 0,1 0,-1 0,0 0,0 0,21 0,-42 0,22 0,20 0,-42 0,21 0,0 0,0 0,22 0,-43 0,21 0,0 0,0 0,-21 0,21 0,-21 0,22 0,-1 0,0 0</inkml:trace>
</inkml:ink>
</file>

<file path=ppt/ink/ink3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35.9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22733 12721,'0'0,"21"0,22 0,-22 0,-21 0,42 0,0 0,1 0,-22 0,0 0,0 0,0 0,1 0,-1 0,-21 0,21 0,21 21,-21-21,22 0,-1 0,0 0,-20 0,20 0,-21 0,-21 0</inkml:trace>
</inkml:ink>
</file>

<file path=ppt/ink/ink3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39.3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14118,'0'0,"21"0,0 0,-21 0,21 0,22 0,-43 0,42 0,-21 0,0 0,1 0,-22 0,21 0,0 0,0 0,-21 0,21 0,0 0,1 0,20 0,-21 0,-21 0,21 0,0 0,-21 0,22 0,-22 0,21 0,0 0,0 0,0 0,0 0,1 0,-22 0,21 0,-21 0</inkml:trace>
</inkml:ink>
</file>

<file path=ppt/ink/ink36.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43.2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22670 14034,'21'0,"0"0,0 0,-21 0,21 0,0 0,-21 0,43 0,-43 0,21 0,0 0,0 0,0 0,1 0,-1 0,0 0,0 0,0 0,22 0,-22 0,0 0,-21 0,21 0,21 0,-42 0,22 0,-22 0,21 0,0 0,0 0,0 0,0 0,-21 0</inkml:trace>
</inkml:ink>
</file>

<file path=ppt/ink/ink37.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46.2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22733 14415,'21'0,"0"0,1 0,-22 0,42 0,-21 0,0 0,0 0,43 0,-43 0,-21 0,42 0,-20 0,-1 0,0 0,0 0,21 0,-20 0,-1 0,0 0,21 0,-21 0,-21 0,22 0,-1 0,-21 0,0 0</inkml:trace>
</inkml:ink>
</file>

<file path=ppt/ink/ink38.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49.5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15748,'0'0,"21"0,-21 0,21 0,22 0,-43 0,21 0,0 0,0 0,-21 0,21 0,22 0,-43 0,21 0,0 0,0 0,0 0,0 0,1 0,-22 0,21 0,-21 0,21 0,0 0,0 0,22 0,-22 0,-21 0,42 0,-21 0,0 0,1 0,-22 0,21 0,-21 0,21 0,0 0,0 0,-21 0</inkml:trace>
</inkml:ink>
</file>

<file path=ppt/ink/ink39.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52.6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16087,'21'0,"0"0,0 0,1 0,-1 0,0 0,21 0,-21 0,1 0,20 0,-21 0,-21 0,21 0,22 0,-43 0,21 0,0 0,0 0,0 0,0 0,-21 0,22 0,-1 0,0 0,0 0,-21 0,21 0,0 0,1 0,-22 0,21 0</inkml:trace>
</inkml:ink>
</file>

<file path=ppt/ink/ink4.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3:53.0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16637 2582,'0'0,"21"0,22 0,-22 0,-21 0,42 0,-21 0,0 0,1 0,-22 0,21 0,0 0,0 0,-21 0,42 0,1 0,-43 0,21 0,0 0,0 0,-21 0,21 0,22 0,-22 0,-21 0,21 0,0 0,0 0,-21 0,22 0,-1 0,-21 0,21 0,0 0,-21 0,42 0,-42 0,22 0,20 0,-21 0,0 0,0 0,1 0,-1 0,-21 0,42 0,-21 0,-21 0,43 0,-43 0,21 0,0 0,0 0,21 0,-42 0,22 0,20 0,-42 0,21 0,43 0,-64 0,21 0,21 0,0 0,-42 0,43 0,-22 0,21 0,-21 0,1 0,-1 0,21 0,-42 0,21 0,22 0,-22 0,-21 0,42 0,-21 0,-21 0,43 0,-22 0,0 0,21 0,-21 0,1 0,20 0,-21 0,0 0,0 0,1 0,-22 0,42 0,-42 0,21 0,21 0,-20 0,-1 0,0 0,0 0,21 0,1 0,-22 0,0 0,0 0,-21 0,21 0,1 0,-1 0,0 0,-21 0,42 0,-21 0,22 0,-22 0,0 0,0 0,22 0,-22 0,-21 0,42 0,-21 0,-21 0,43 0,-22 0,0 0,21 0,-21 0,-21 0,43 0,-43 0,21 0,21 0,-21 0,1 0,-22 0,21 0,0 0,0 0,0 0,0 0,1 0,20 0,-42 0,21 0,21 0,-42 0,43 0,-43 0,21 0,21 0,-42 0,21 0,1 0,-1 0,-21 0,21 0,-21 0,21 0,-21 0,42 0,-20 0,-1 0,-21 0,21 0,42 0,-41 0,-22 0,42 0,-21 0,0 0,-21 0,21 0,-21 0,22 0,-1 0,0 0,21 0,-21 0,1 0,-22 0,21 0,0 0,0 0,0 0,-21 0,21 0,-21 0,43 0,-22 22,0-22,-21 0,21 0,-21 0,21 0,-21 0,0 21,0-21,0 21,0 0,0 0,0-21,0 21,0-21,0 22,0-1,0 0,0-21,0 21,0-21,-21 0,0 0,21 0,-21 0,21 0,-21 0,21 0,-21 0,-1 0,-20 0,42 0,-21 0,0 0,21 0,-43 0,43 0,-21 0,-21 0,42 0,-42 0,20 0,22 0,-21 0,0 0,0 0,0 0,0 0,-22 0,43 0,-21 0,-21 0,42 0,-43 0,22 0,0 0,0 0,-43 0,43 0,-21 0,21 0,-22 0,1 0,0 0,21 0,-1 0,-20 0,21 0,-21 0,20 0,-20 0,21 0,0 0,-22 0,22 0,21 0,-21 0,21 0,-42 0,21 0,-1 0,1 0,21 0,-21 0,0 0,0 0,0 0,-1 0,1 0,21 0,-21 0,0 0,0 0,-22 0,43 0,-42 0,21 0,0 0,-22 0,22 0,0 0,0 0,0 0,-22 0,22-21,-21 21,21 0,0 0,-22 0,22-21,-21 21,42 0,-43 0,22 0,0 0,0 0,0 0,0 0,-1-21,-20 21,21 0,0 0,-22 0,43 0,-21 0,-21 0,21 0,21-22,-43 22,22 0,0 0,0 0,-21 0,20 0,1 0,-21 0,42 0,-21 0,-22 0,22 0,0 0,-21 0,21 0,21 0,-43 0,22 0,21 0,-42 0,42 0,-21 0,-43 0,64 0,-21 0,0 0,0 0,-1 0,1 0,0 0,-21 0,21 0,-22 0,22 0,-21 0,21 0,21 0,-22 0,1 0,0 0,21 0,-42 0,21 0,-1 0,-20 0,21 0,0 0,0 0,-1 0,1 0,21 0,-21 0,0 0,0 0,21 0,-21 0,-1 0,1 0,-21 0,42 0,-21 0,0 0,21 0,-22 0,1 0,0 0,21 0,-21 0,21 0,-42 0,42 0,-22 0,1 0,21 22,-21-22,0 21,21-21,-21 0,21 0,0 21,0 0,-21-21,21 21,0 0,-22-21,22 22,0-22,0 21,0-21,0 21,0 0,0-21,0 21,-21-21,21 0,21 0,22 0,-43 0,21 0,-21 0,21 0,-21 0,21 0,0 0,22 0,-22 21,0-21,21 0,-42 0,22 0,-1 0,0 0,0 0,-21 0,21 0,0 0,1 0,-1 0,0 0,21 0,-21 0,-21 0,43 0,-22 0,0 0,21 0,1 0,-43 0,21 0,21 0,-42 0,43 0,-22 0,21 0,-21 0,22 0,-22 0,0 0,0 0,43 0,-43 0,21 0,-21 0,43 0,-43 0,21 0,1 0,-1 0,0 0,22 0,-22 0,22 0,-22 0,0 0,1 0,-1 0,0 0,1 0,-22 0,21 0,0 0,1 0,-1 0,-21 0,43 0,-22 0,-21 0,22 0,-1 0,0 0,-21 0,1 0,20 0,-21 0,0 0,0 0,1 0,-1 0,21 0,-21 0,0 0,1 0,-22 0,21 0,-21 0,42 0,-42 0,21 0,0 0,1 0,-22 0,21 0,0 0,0 0,21 0,-20 0,-1 0,0 0,0 0,0 0,0 0,1 0,-1 0,21 0,-42 0,21 0,0 0,1 0,-1 0,-21 0,42 0,-21 0,-21 0,43 0,-22 0,0 0,0 0,0 0,0 0,1 0,-1 0,0 0,21 0,-21 22,1-22,-1 0,21 0,-21 0,0 0,1 0,-1 0,0 0,0 0,0 0,-21 0,43 0,-43 0,21 0,0 0,0 0,0 0,0 21,1-21,20 0,-42 0,21 0,-21 0,21 21,-21-21,21 0,1 21,-1-21,-21 21,42-21,-42 21,21 1,-21-22,21 21,-21-21,22 0,-1 21,-21-21,21 21,-21-21,21 21,-21-21,0 21,0 1,0-22,0 21,0 21,0-42,-21 0,0 0,21 0,-21 0,21 0,-43 0,43 0,-21 0,0 0,21 0,-21 0,0 0,21 0,-22 0,1 0,0 0,-21 0,42 0,-21 0,-1 0,1 0,-21 0,42 0,-21 0,0 0,-1 0,1 0,0 0,0 0,-21 0,20 0,22 0,-42 0,42 0,-21 0,0 0,0 0,-1 0,22 0,-42 0,42 0,-21 0,0 0,0 0,-1 0,22 0,-42 0,21 0,21 0,-42 0,20 0,22 0,-42 0,21 0,0 0,0 0,-1 0,1 0,-21 0,42 0,-21 0,-22 0,43 0,-21 0,0 0,0 0,0 0,-22 0,22 0,0 0,0 0,21 0,-42 0,42 0,-22 0,-20 0,21 0,0 0,0 0,-22 0,43 0,-21 0,0 0,0 0,0 0,-1 0,1 0,0 0,0 0,0 0,-22 0,43 0,-21 0,-21 0,21 0,0 0,-1 0,1 0,0 0,-21 0,21 0,-1 0,1 0,0 0,0 0,0 0,0 0,-1 0,1 0,0 0,0 0,0 0,21 0,-43 0,43 0,-21 0,21 0,-42 0,42 0,-21 0,-22 0,43 0,-21 0,0 0,0 0,0 0,0 0,-1 0,1 0,21 0,-42 0,42 0,-21 0,-22 0,43 0,-21 0,-21 0,42 0,-42 0,42 0,-22 0,1 0,0 0,0 0,0 0,21 0,-21 0,-1 0,1 0,0 0,0 0,-21 0,42 0,-22 0,1 0,0 0,0 0,21 0,-21 0,21 0,-43 0,43 0,-21 0,-21 0,21 0,0 0,-1 0,22 0,-42 0,21 0,21 0,-21 0,0 0,21 0,-22 0,22 0,-21 0,21 0,-21 0,0 0,0 0,0 0,-1 0,1 0,0 0,0 0,21 0,-21 0,21 0,-21 0,-1 0,1 0,21 0,-21 0,21 0,-21 0,0 0,0 0,21 0,-22 0,22 0,-21 0,0 0,21 0,-21 0,21 0,-21 0,21 0,-43 0,43 0,-21 0,21 0,-21 0,0 0,0 0,0 0,-1 0,22-21,0 0,0 21,0-21,0 21,0-22,0 1,0 0,0 21,-21-21,21 0,0 0,0-22,-21 43,21-21,0 21,0-21,0 0,0 0,0 21,0-22,-21 22,21-21,0 0,0 0,0 21,0-21,0 21,0-43,0 22,0 0,0 21,0-21,0 21,0-21,0 0,0-1,0 22,0-21,0 21,0-21,0 21,0-21,0 0,0 21,0-21,0 21,0-22,0 22,0-21,0 0,0 21,21 0,-21 0,21 0,-21 0,43 0,-43 0,21 0,-21 0,21 0,0 0,0 0,22 0,-43 0,21 0,-21 0,21 0,-21 0,21 0,0 0,0 0,1 0,-1 0,0 0,-21 0,42 0,-42 0,21 0,-21 0,43 0,-22 0,0 0,0 0,22 0,-22 0,0 0,21 0,-21 0,1 0,20 0,0 0,-42 0,21 0,-21 0,43 0,-22 0,-21 0,42 0,1 0,-22 0,0 0,0 0,0 0,22 0,-22 0,0 0,0 0,21 0,-20 0,20 0,-21 0,21 0,-20 0,-1 0,21 0,-21 0,-21 0,43 0,-43 0,21 0,21 0,-21 0,0 0,22 0,-22 0,0 0,0 0,0 0,1 0,-1 0,-21 0,42 0,-21 0,22 0,-22 0,21 0,-42 0,42 0,-20 0,-1 0,0 0,21 0,-42 0,21 0,-21 0,22 0,-22 0,21 0,-21 0,21 0,0 0,0 0,-21 0,21 0,1 0,-22 0,21 0,21 0,-42 0,21 0,0 0,22 0,-22 0,-21 0,21 0,43 0,-43 0,-21 0,42 0,-21 0,0 0,1 0,-1 0,0 0,0 0,0 0,0 0,-21 0,22 0,-22 0,21 0,0 0,-21 0,21 0,-21 0,21 0,0 0,1 0,-1 0,0 0,0 0,0 0,-21 0,21 0,1 0,-22 0,21 0,21 0,-42 0,21 0,22 0,-43 0,21 0,0 0,0 0,0 0,0 0,1 0,-22 0,21 0,-21 0,21 0,0 0,0 0,-21 0,43 0,-22 0,-21 0,21 0,0 0,21 0,-20 0,-1 0,0 0,-21 0,21 0,0 0,0 0,-21 0,22 0,-22 0,21 0,-21 0,21 0,0 0,-21 0,21 0,22 0,-22 0,0 0,0 0,0 0,0 0,-21 0,22 0,-1 0,0 0,0 0,-21 0,21 0,0 0,1 0,-1 0,0 0,21 0,-21 0,-21 0,22 0,-1 0,-21 0,21 0,0 0,0 0,22 0,-43 0,0 0,0 21,0-21,0 21,0-21,0 22,0-22,0 21,0 0,0-21,0 21,0-21,0 21,0-21,0 43,0-22,0 0,0-21,0 21,0-21,0 42,0-42,0 22,0-22,0 21,0 0,0 0,0-21,0 21,0 0,0-21,0 43,0-43,0 21,0-21,0 42,0-42,0 21,0-21,0 22,0-22,0 42,0-21,0 0,0-21,0 21,0 1,0-22,0 21,0 0,0-21,0 21,0-21,0-21</inkml:trace>
</inkml:ink>
</file>

<file path=ppt/ink/ink40.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49:57.2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17738,'0'0,"21"0,-21 0,21 0,0 0,1 0,-1 0,0 0,0 0,21 0,-42 0,22 0,-1 0,0 0,0 0,0 0,0 0,1 0,-1 0,0 0,0 0,0 0,0 0,-21 0,22 0,-1 0,-21 0,21 0,21 21,-42-21,21 0,-21 0,43 0,-43 0,21 0</inkml:trace>
</inkml:ink>
</file>

<file path=ppt/ink/ink41.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50:00.6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18098,'0'0,"21"21,21-21,-42 0,22 0,-22 0,42 0,-21 21,0-21,-21 0,21 0,-21 0,43 21,-1-21,-42 0,21 0,-21 0,21 0,-21 0,22 0,-1 0,0 0,-21 0,21 0,-21 0,21 0,0 0,-21 0,22 0,-22 0,21 0,-21 0,21 0,0 0,0 0,0 0,1 0,-1 0,-21 0,21-21,0 21,-21 0,0-21,-21 21,0-21,0 21,-1 0,1-22,0 22,21 0,-42 0,-22-21,64 21,-21 0,0 0,21-21,-42 21,20 0,1 0,0 0,0 0,0 0,0 0,21-21</inkml:trace>
</inkml:ink>
</file>

<file path=ppt/ink/ink42.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50:06.0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22712 11028,'0'0,"21"0,-21 0,21 0,0 0,1 0,-1 0,0 0,0 0,-21 0,42 0,-42 0,22 0,20 0,-21 0,0 0,-21 0,21 0,1 21,-1-21,0 0,-21 0,21 0,-21 0,21 0,0 0,-21 0,22 0,20 21,-42-21,21 0,0 0,0 0,1 0,-1 0,0 0,0 0</inkml:trace>
</inkml:ink>
</file>

<file path=ppt/ink/ink4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2-04-14T03:04:00.1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8880 9227</inkml:trace>
</inkml:ink>
</file>

<file path=ppt/ink/ink4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0-09-14T01:28:03.640"/>
    </inkml:context>
    <inkml:brush xml:id="br0">
      <inkml:brushProperty name="width" value="0.05292" units="cm"/>
      <inkml:brushProperty name="height" value="0.05292" units="cm"/>
      <inkml:brushProperty name="fitToCurv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4:01.4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18352 4932,'0'0,"0"-21,0 0,0 21,0-22,0 22,0-21,0 0,0 0,0 21,0-21,0 0,0-1,0 22,0-21,0 21,0-21,0 0,0 0,0 0,0-1,0 22,0-21,0 21,0-21,0 21,0-21,0 0,0 21,0 0,0 0,21 0,0 0,-21 0,42 0,-21 0,1 0,20 0,0 0,-42 0,43 0,-22 0,0 0,0 0,-21 0,42 0,-42 0,22 0,-1 0,0 0,0 0,0 0,0 0,22 0,-43 0,21 0,-21 0,21 0,0 0,0 0,-21 0,0 21,0-21,0 21,0-21,0 21,0-21,0 21,0 1,0-22,0 21,0-21,0 21,0-21,0 42,0-21,0 1,0-22,0 21,0-21,0 21,0 0,0 0,0-21,0 21,0-21,0 22,0-22,0 21,0 0,0-21,0 21,0 0,0 0,0 1,0-44,0 1</inkml:trace>
</inkml:ink>
</file>

<file path=ppt/ink/ink6.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4:05.1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18352 6117,'0'0,"0"-21,0 0,0 21,0-21,0 0,0-1,21-20,0 21,-21 0,0-22,21 43,-21-21,0 0,0 0,0 0,0 0,0 21,0 21,0-21,0 21,0-21,0 21,0-21,0 21,0 0,0 1</inkml:trace>
</inkml:ink>
</file>

<file path=ppt/ink/ink7.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4:10.5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18330 5779,'0'0,"22"0,-22 0,21 0,-21 0,21 0,-21 0,21 0,0 0,-21 0,21 0,-21 0,22 0,-1 0,0 0,21 0,-42 0,43 0,-22 0,0 0,0 0,21 0,-42 0,22 0,-22 0,21 0,0 0,0 0,0 0,0 0,1 0,-1 0,21 0,-42 0,21 0,-21 0,21 0,1 0,-22 0,0 21,0-21,0 21,0 21,0-42,0 21,0-21,0 22,0-1,0 0,0-21,0 21,0-21,0 42,0-42,0 22,0-22,0 21,0 0,0-21,-22 21,1-21,0 0,0 0,0 0,21 0,-21 0,-1 0,1 0,-21 0,42 0,-42 0,20 0,22 0,-21 0,0 0,-21 0,21 0,21 0,-22 0,1 0,0 0,0 0,0 0,0 0,21 0,-22 0,22 0,-21 0,0 0,21 0,-21 0,21 0,-21 0,21 0,-21 0,-1 0,22 0,-21 0,21 0,-21 0,21 0,-21 0</inkml:trace>
</inkml:ink>
</file>

<file path=ppt/ink/ink8.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4:17.0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18352 6943,'0'0,"21"0,-21 0,21 0,0 0,0 0,0 0,1 0,-1 0,0 0,0 0,0 0,22 0,-22 0,0 0,0 0,0 0,0 0,22 0,-22 0,0 0,-21 0,21 0,-21 0,43 0,-1 42,-21-42,21 0,-42 0,0 0,0 21,0-21,0 21,0 22,0-43,0 21,0-21,0 42,0-21,0-21,0 22,0-1,0 0,0 0,0 0,0-21,0 21,0-21,-21 0,0 0,21 0,-21 0,21-21,-21 21,0 0,-1-21,1 21,0 0,21 0,-21 0,0 0,0 0,-1 0,22 0,-21 0,21 0,-42 0,21 0,0 0,-1 0,1 0,0 0,0 0,21 0,-21 0,0 0,-22 0,43 0,-21 21,21-21,-21 0,0 0,0 0,21 0,-22 0,22 21,0-21,0 22,22-22,-22 0,21 0,-21 0,21 0,0 0,0 0,-21 0,21 0,-21 0,43 0,-22 0,0 0,-21 0,21 0,-21 0,21 0,1 0,-1 0,-21 0,21 0,0 0,0 0,-21 0,21 0,22 0,-43 0,21 0,0 0,-21 0,21 0,0 0,-21 0,22 0,-1 0,0 0,-21 0,-21 0</inkml:trace>
</inkml:ink>
</file>

<file path=ppt/ink/ink9.xml><?xml version="1.0" encoding="utf-8"?>
<inkml:ink xmlns:inkml="http://www.w3.org/2003/InkML">
  <inkml:definitions>
    <inkml:context xml:id="ctx0">
      <inkml:inkSource xml:id="inkSrc0">
        <inkml:traceFormat>
          <inkml:channel name="X" type="integer" max="1440" units="cm"/>
          <inkml:channel name="Y" type="integer" max="900" units="cm"/>
        </inkml:traceFormat>
        <inkml:channelProperties>
          <inkml:channelProperty channel="X" name="resolution" value="45" units="1/cm"/>
          <inkml:channelProperty channel="Y" name="resolution" value="45" units="1/cm"/>
        </inkml:channelProperties>
      </inkml:inkSource>
      <inkml:timestamp xml:id="ts0" timeString="2012-04-20T21:14:28.3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18373 8086,'0'0,"21"0,0 0,-21 0,21 0,0 0,1 0,-1 0,0 0,42 21,-41 0,-1-21,21 0,-21 0,0 0,22 21,-22-21,0 0,0 0,0 0,1 0,-1 0,-21 0,21 0,0 0,0 0,-21 21,0-21,0 22,0-22,0 21,0 0,-21-21,0 0,21 0,-21 0,21 0,-21 0,21 0,-22 0,1 0,21 0,-21 0,21 0,-21 0,21 0,-21 0,0 0,21 0,-22 0,1 0,0 0,-21 0,42 0,-21 0,21 0,-43 0,43 0,-21 0,21 0,-21 0,21 0,-21 0,21 0,-43 0,43 21,-21-21,0 21,21-21,0 21,0 1,-21-22,21 21,0-21,0 21,-21-21,0 21,21 0,0-21,0 0,21 0,21 0,0 21,-20 1,-1-22,0 0,0 21,-21-21,21 0,0 0,1 0,20 21,-21-21,0 0,22 0,-43 0,21 0,0 0,0 0,-21 0,21 0,-21 0,21 0,-21 0,43 0,-43 0,21 0,0 0,0 0,-21 0,21 0,-21 0,22 0,-22 0,21 0,-21 0,21-21,-21 0,-21 21,21-22,0 22,0-42,0 42,0-21,0 21,0-21,0 21,0-21,0-1,0 22,0-21,0 21,0-21,0 0,0 0,0 0,0 21,0-22,-21 22,-1 0,22-21,-21 21,0-21,0 21,0 0,21-21,-21 21,-1-21,22 21,-21 0,0-21,21 21,-21 0,0 0,21-22,-21 22,21 0,-22 0,22 0,-21 22,0-22,21 0,-21 21,0 0,0-21,21 0,-43 21,43 0,-21-21,0 21,0-21,21 22,-21-1,-1-21,22 21,-21-21,21 0,-21 21,0 0,21 0,0-21,-21 22,0-22,21 21,0-21,-22 21,22 0,0-21,-21 21,21-21,0 21,-21 1,0-1,21-21,0 0,21 0,-21 0,21 0,-21 0,43 0,-43 0,21 0,0 0,0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8475" cy="465138"/>
          </a:xfrm>
          <a:prstGeom prst="rect">
            <a:avLst/>
          </a:prstGeom>
        </p:spPr>
        <p:txBody>
          <a:bodyPr vert="horz" wrap="square" lIns="91425" tIns="45712" rIns="91425" bIns="45712"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343" y="1"/>
            <a:ext cx="3038475" cy="465138"/>
          </a:xfrm>
          <a:prstGeom prst="rect">
            <a:avLst/>
          </a:prstGeom>
        </p:spPr>
        <p:txBody>
          <a:bodyPr vert="horz" lIns="91425" tIns="45712" rIns="91425" bIns="45712" rtlCol="0"/>
          <a:lstStyle>
            <a:lvl1pPr algn="r" fontAlgn="auto">
              <a:spcBef>
                <a:spcPts val="0"/>
              </a:spcBef>
              <a:spcAft>
                <a:spcPts val="0"/>
              </a:spcAft>
              <a:defRPr sz="1200">
                <a:latin typeface="+mn-lt"/>
              </a:defRPr>
            </a:lvl1pPr>
          </a:lstStyle>
          <a:p>
            <a:pPr>
              <a:defRPr/>
            </a:pPr>
            <a:fld id="{84588C03-D60A-4266-B867-E8950C5E1330}" type="datetimeFigureOut">
              <a:rPr lang="en-US"/>
              <a:pPr>
                <a:defRPr/>
              </a:pPr>
              <a:t>11/06/2015</a:t>
            </a:fld>
            <a:endParaRPr lang="en-US"/>
          </a:p>
        </p:txBody>
      </p:sp>
      <p:sp>
        <p:nvSpPr>
          <p:cNvPr id="4" name="Slide Image Placeholder 3"/>
          <p:cNvSpPr>
            <a:spLocks noGrp="1" noRot="1" noChangeAspect="1"/>
          </p:cNvSpPr>
          <p:nvPr>
            <p:ph type="sldImg" idx="2"/>
          </p:nvPr>
        </p:nvSpPr>
        <p:spPr>
          <a:xfrm>
            <a:off x="1492250" y="0"/>
            <a:ext cx="4025900" cy="3021013"/>
          </a:xfrm>
          <a:prstGeom prst="rect">
            <a:avLst/>
          </a:prstGeom>
          <a:noFill/>
          <a:ln w="12700">
            <a:solidFill>
              <a:prstClr val="black"/>
            </a:solidFill>
          </a:ln>
        </p:spPr>
        <p:txBody>
          <a:bodyPr vert="horz" lIns="91425" tIns="45712" rIns="91425" bIns="45712" rtlCol="0" anchor="ctr"/>
          <a:lstStyle/>
          <a:p>
            <a:pPr lvl="0"/>
            <a:endParaRPr lang="en-US" noProof="0"/>
          </a:p>
        </p:txBody>
      </p:sp>
      <p:sp>
        <p:nvSpPr>
          <p:cNvPr id="5" name="Notes Placeholder 4"/>
          <p:cNvSpPr>
            <a:spLocks noGrp="1"/>
          </p:cNvSpPr>
          <p:nvPr>
            <p:ph type="body" sz="quarter" idx="3"/>
          </p:nvPr>
        </p:nvSpPr>
        <p:spPr>
          <a:xfrm>
            <a:off x="311150" y="3098808"/>
            <a:ext cx="6388100" cy="5578474"/>
          </a:xfrm>
          <a:prstGeom prst="rect">
            <a:avLst/>
          </a:prstGeom>
        </p:spPr>
        <p:txBody>
          <a:bodyPr vert="horz" lIns="91425" tIns="45712" rIns="91425" bIns="45712"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6" y="8829675"/>
            <a:ext cx="3038475" cy="465138"/>
          </a:xfrm>
          <a:prstGeom prst="rect">
            <a:avLst/>
          </a:prstGeom>
        </p:spPr>
        <p:txBody>
          <a:bodyPr vert="horz" wrap="square" lIns="91425" tIns="45712" rIns="91425" bIns="45712"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1425" tIns="45712" rIns="91425" bIns="45712" rtlCol="0" anchor="b"/>
          <a:lstStyle>
            <a:lvl1pPr algn="r" fontAlgn="auto">
              <a:spcBef>
                <a:spcPts val="0"/>
              </a:spcBef>
              <a:spcAft>
                <a:spcPts val="0"/>
              </a:spcAft>
              <a:defRPr sz="1200">
                <a:latin typeface="+mn-lt"/>
              </a:defRPr>
            </a:lvl1pPr>
          </a:lstStyle>
          <a:p>
            <a:pPr>
              <a:defRPr/>
            </a:pPr>
            <a:fld id="{5FD15AF3-DB0B-4DD8-B3D8-C1CA8D6ECCCE}" type="slidenum">
              <a:rPr lang="en-US"/>
              <a:pPr>
                <a:defRPr/>
              </a:pPr>
              <a:t>‹#›</a:t>
            </a:fld>
            <a:endParaRPr lang="en-US"/>
          </a:p>
        </p:txBody>
      </p:sp>
    </p:spTree>
    <p:extLst>
      <p:ext uri="{BB962C8B-B14F-4D97-AF65-F5344CB8AC3E}">
        <p14:creationId xmlns:p14="http://schemas.microsoft.com/office/powerpoint/2010/main" val="1145389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457200" indent="-277813" algn="l" rtl="0" eaLnBrk="0" fontAlgn="base" hangingPunct="0">
      <a:spcBef>
        <a:spcPct val="30000"/>
      </a:spcBef>
      <a:spcAft>
        <a:spcPct val="0"/>
      </a:spcAft>
      <a:defRPr sz="1400" kern="1200">
        <a:solidFill>
          <a:schemeClr val="tx1"/>
        </a:solidFill>
        <a:latin typeface="+mn-lt"/>
        <a:ea typeface="+mn-ea"/>
        <a:cs typeface="+mn-cs"/>
      </a:defRPr>
    </a:lvl2pPr>
    <a:lvl3pPr marL="914400" indent="-520700" algn="l" rtl="0" eaLnBrk="0" fontAlgn="base" hangingPunct="0">
      <a:spcBef>
        <a:spcPct val="30000"/>
      </a:spcBef>
      <a:spcAft>
        <a:spcPct val="0"/>
      </a:spcAft>
      <a:defRPr sz="1400" kern="1200">
        <a:solidFill>
          <a:schemeClr val="tx1"/>
        </a:solidFill>
        <a:latin typeface="+mn-lt"/>
        <a:ea typeface="+mn-ea"/>
        <a:cs typeface="+mn-cs"/>
      </a:defRPr>
    </a:lvl3pPr>
    <a:lvl4pPr marL="1371600" indent="-744538" algn="l" rtl="0" eaLnBrk="0" fontAlgn="base" hangingPunct="0">
      <a:spcBef>
        <a:spcPct val="30000"/>
      </a:spcBef>
      <a:spcAft>
        <a:spcPct val="0"/>
      </a:spcAft>
      <a:defRPr sz="1400" kern="1200">
        <a:solidFill>
          <a:schemeClr val="tx1"/>
        </a:solidFill>
        <a:latin typeface="+mn-lt"/>
        <a:ea typeface="+mn-ea"/>
        <a:cs typeface="+mn-cs"/>
      </a:defRPr>
    </a:lvl4pPr>
    <a:lvl5pPr marL="1828800" indent="-968375" algn="l" rtl="0" eaLnBrk="0" fontAlgn="base" hangingPunct="0">
      <a:spcBef>
        <a:spcPct val="30000"/>
      </a:spcBef>
      <a:spcAft>
        <a:spcPct val="0"/>
      </a:spcAft>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B474394-1B84-4CF5-BB87-0735C14CC713}" type="slidenum">
              <a:rPr lang="en-US"/>
              <a:pPr>
                <a:defRPr/>
              </a:pPr>
              <a:t>1</a:t>
            </a:fld>
            <a:endParaRPr lang="en-US"/>
          </a:p>
        </p:txBody>
      </p:sp>
      <p:sp>
        <p:nvSpPr>
          <p:cNvPr id="54275" name="Slide Image Placeholder 1"/>
          <p:cNvSpPr>
            <a:spLocks noGrp="1" noRot="1" noChangeAspect="1" noTextEdit="1"/>
          </p:cNvSpPr>
          <p:nvPr>
            <p:ph type="sldImg"/>
          </p:nvPr>
        </p:nvSpPr>
        <p:spPr bwMode="auto">
          <a:xfrm>
            <a:off x="303213" y="227013"/>
            <a:ext cx="5591175" cy="4194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Notes Placeholder 2"/>
          <p:cNvSpPr>
            <a:spLocks noGrp="1"/>
          </p:cNvSpPr>
          <p:nvPr>
            <p:ph type="body" idx="1"/>
          </p:nvPr>
        </p:nvSpPr>
        <p:spPr bwMode="auto">
          <a:xfrm>
            <a:off x="311150" y="4724400"/>
            <a:ext cx="63881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sz="1600" b="1"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13C4FCC7-63D2-4A2C-9BC0-241C274800E2}" type="slidenum">
              <a:rPr lang="en-US" sz="1200">
                <a:latin typeface="+mn-lt"/>
              </a:rPr>
              <a:pPr algn="r" fontAlgn="auto">
                <a:spcBef>
                  <a:spcPts val="0"/>
                </a:spcBef>
                <a:spcAft>
                  <a:spcPts val="0"/>
                </a:spcAft>
                <a:defRPr/>
              </a:pPr>
              <a:t>1</a:t>
            </a:fld>
            <a:endParaRPr lang="en-US"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9164840E-4E0C-4B81-A041-E969655D1661}" type="slidenum">
              <a:rPr lang="en-US"/>
              <a:pPr>
                <a:defRPr/>
              </a:pPr>
              <a:t>12</a:t>
            </a:fld>
            <a:endParaRPr lang="en-US"/>
          </a:p>
        </p:txBody>
      </p:sp>
      <p:sp>
        <p:nvSpPr>
          <p:cNvPr id="64515" name="Slide Image Placeholder 1"/>
          <p:cNvSpPr>
            <a:spLocks noGrp="1" noRot="1" noChangeAspect="1" noTextEdit="1"/>
          </p:cNvSpPr>
          <p:nvPr>
            <p:ph type="sldImg"/>
          </p:nvPr>
        </p:nvSpPr>
        <p:spPr bwMode="auto">
          <a:xfrm>
            <a:off x="1598613" y="381000"/>
            <a:ext cx="4368800" cy="32781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Notes Placeholder 2"/>
          <p:cNvSpPr>
            <a:spLocks noGrp="1"/>
          </p:cNvSpPr>
          <p:nvPr>
            <p:ph type="body" idx="1"/>
          </p:nvPr>
        </p:nvSpPr>
        <p:spPr bwMode="auto">
          <a:xfrm>
            <a:off x="311150" y="3657604"/>
            <a:ext cx="6388100" cy="5638799"/>
          </a:xfrm>
        </p:spPr>
        <p:txBody>
          <a:bodyPr wrap="square" numCol="1" anchor="t" anchorCtr="0" compatLnSpc="1">
            <a:prstTxWarp prst="textNoShape">
              <a:avLst/>
            </a:prstTxWarp>
            <a:normAutofit/>
          </a:bodyPr>
          <a:lstStyle/>
          <a:p>
            <a:pPr>
              <a:defRPr/>
            </a:pPr>
            <a:endParaRPr lang="en-US" sz="1500" dirty="0"/>
          </a:p>
        </p:txBody>
      </p:sp>
      <p:sp>
        <p:nvSpPr>
          <p:cNvPr id="68612"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6E970435-958B-4280-A1EE-4F4C31990394}" type="slidenum">
              <a:rPr lang="en-US" sz="1200">
                <a:latin typeface="+mn-lt"/>
              </a:rPr>
              <a:pPr algn="r">
                <a:defRPr/>
              </a:pPr>
              <a:t>12</a:t>
            </a:fld>
            <a:endParaRPr lang="en-US"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009B8C7-A010-412E-BB09-B7237548125F}" type="slidenum">
              <a:rPr lang="en-US"/>
              <a:pPr>
                <a:defRPr/>
              </a:pPr>
              <a:t>13</a:t>
            </a:fld>
            <a:endParaRPr lang="en-US"/>
          </a:p>
        </p:txBody>
      </p:sp>
      <p:sp>
        <p:nvSpPr>
          <p:cNvPr id="65539" name="Slide Image Placeholder 1"/>
          <p:cNvSpPr>
            <a:spLocks noGrp="1" noRot="1" noChangeAspect="1" noTextEdit="1"/>
          </p:cNvSpPr>
          <p:nvPr>
            <p:ph type="sldImg"/>
          </p:nvPr>
        </p:nvSpPr>
        <p:spPr bwMode="auto">
          <a:xfrm>
            <a:off x="612775" y="0"/>
            <a:ext cx="5586413" cy="4191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Notes Placeholder 2"/>
          <p:cNvSpPr>
            <a:spLocks noGrp="1"/>
          </p:cNvSpPr>
          <p:nvPr>
            <p:ph type="body" idx="1"/>
          </p:nvPr>
        </p:nvSpPr>
        <p:spPr bwMode="auto">
          <a:xfrm>
            <a:off x="311150" y="4648210"/>
            <a:ext cx="6388100" cy="40290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Tx/>
              <a:buNone/>
            </a:pPr>
            <a:endParaRPr lang="en-US" sz="1800" b="1"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306A53A6-C1A5-4D6B-A6F8-378146B6EC5E}" type="slidenum">
              <a:rPr lang="en-US" sz="1200">
                <a:latin typeface="+mn-lt"/>
              </a:rPr>
              <a:pPr algn="r" fontAlgn="auto">
                <a:spcBef>
                  <a:spcPts val="0"/>
                </a:spcBef>
                <a:spcAft>
                  <a:spcPts val="0"/>
                </a:spcAft>
                <a:defRPr/>
              </a:pPr>
              <a:t>13</a:t>
            </a:fld>
            <a:endParaRPr lang="en-US" sz="120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6089A287-292A-4C5B-8294-4BFC3B9749F7}" type="slidenum">
              <a:rPr lang="en-US"/>
              <a:pPr>
                <a:defRPr/>
              </a:pPr>
              <a:t>14</a:t>
            </a:fld>
            <a:endParaRPr lang="en-US"/>
          </a:p>
        </p:txBody>
      </p:sp>
      <p:sp>
        <p:nvSpPr>
          <p:cNvPr id="66563" name="Slide Image Placeholder 1"/>
          <p:cNvSpPr>
            <a:spLocks noGrp="1" noRot="1" noChangeAspect="1" noTextEdit="1"/>
          </p:cNvSpPr>
          <p:nvPr>
            <p:ph type="sldImg"/>
          </p:nvPr>
        </p:nvSpPr>
        <p:spPr bwMode="auto">
          <a:xfrm>
            <a:off x="381000" y="381000"/>
            <a:ext cx="5588000" cy="4191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Notes Placeholder 2"/>
          <p:cNvSpPr>
            <a:spLocks noGrp="1"/>
          </p:cNvSpPr>
          <p:nvPr>
            <p:ph type="body" idx="1"/>
          </p:nvPr>
        </p:nvSpPr>
        <p:spPr bwMode="auto">
          <a:xfrm>
            <a:off x="311150" y="4876805"/>
            <a:ext cx="6388100" cy="3800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Tx/>
              <a:buNone/>
            </a:pPr>
            <a:endParaRPr lang="en-US" sz="1800" b="1"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4B8E6332-F98F-4EF4-BE4F-A3E5E9DC5F4B}" type="slidenum">
              <a:rPr lang="en-US" sz="1200">
                <a:latin typeface="+mn-lt"/>
              </a:rPr>
              <a:pPr algn="r" fontAlgn="auto">
                <a:spcBef>
                  <a:spcPts val="0"/>
                </a:spcBef>
                <a:spcAft>
                  <a:spcPts val="0"/>
                </a:spcAft>
                <a:defRPr/>
              </a:pPr>
              <a:t>14</a:t>
            </a:fld>
            <a:endParaRPr lang="en-US"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19E59DC-2292-4BA5-BB07-839A88892E31}" type="slidenum">
              <a:rPr lang="en-US"/>
              <a:pPr>
                <a:defRPr/>
              </a:pPr>
              <a:t>15</a:t>
            </a:fld>
            <a:endParaRPr lang="en-US"/>
          </a:p>
        </p:txBody>
      </p:sp>
      <p:sp>
        <p:nvSpPr>
          <p:cNvPr id="57347" name="Slide Image Placeholder 1"/>
          <p:cNvSpPr>
            <a:spLocks noGrp="1" noRot="1" noChangeAspect="1" noTextEdit="1"/>
          </p:cNvSpPr>
          <p:nvPr>
            <p:ph type="sldImg"/>
          </p:nvPr>
        </p:nvSpPr>
        <p:spPr bwMode="auto">
          <a:xfrm>
            <a:off x="611188" y="304800"/>
            <a:ext cx="5487987" cy="4116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Notes Placeholder 2"/>
          <p:cNvSpPr>
            <a:spLocks noGrp="1"/>
          </p:cNvSpPr>
          <p:nvPr>
            <p:ph type="body" idx="1"/>
          </p:nvPr>
        </p:nvSpPr>
        <p:spPr bwMode="auto">
          <a:xfrm>
            <a:off x="233363" y="4648207"/>
            <a:ext cx="6388100" cy="41052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Tx/>
              <a:buNone/>
            </a:pPr>
            <a:endParaRPr lang="en-US" sz="1800" b="1"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72164B81-A1B4-4F7A-8F59-6E73FBE1E06F}" type="slidenum">
              <a:rPr lang="en-US" sz="1200">
                <a:latin typeface="+mn-lt"/>
              </a:rPr>
              <a:pPr algn="r" fontAlgn="auto">
                <a:spcBef>
                  <a:spcPts val="0"/>
                </a:spcBef>
                <a:spcAft>
                  <a:spcPts val="0"/>
                </a:spcAft>
                <a:defRPr/>
              </a:pPr>
              <a:t>15</a:t>
            </a:fld>
            <a:endParaRPr lang="en-US"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36E6330-EA92-4147-836A-3B43E6250264}" type="slidenum">
              <a:rPr lang="en-US"/>
              <a:pPr>
                <a:defRPr/>
              </a:pPr>
              <a:t>16</a:t>
            </a:fld>
            <a:endParaRPr lang="en-US"/>
          </a:p>
        </p:txBody>
      </p:sp>
      <p:sp>
        <p:nvSpPr>
          <p:cNvPr id="67587" name="Slide Image Placeholder 1"/>
          <p:cNvSpPr>
            <a:spLocks noGrp="1" noRot="1" noChangeAspect="1" noTextEdit="1"/>
          </p:cNvSpPr>
          <p:nvPr>
            <p:ph type="sldImg"/>
          </p:nvPr>
        </p:nvSpPr>
        <p:spPr bwMode="auto">
          <a:xfrm>
            <a:off x="609600" y="153988"/>
            <a:ext cx="5562600" cy="4171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Notes Placeholder 2"/>
          <p:cNvSpPr>
            <a:spLocks noGrp="1"/>
          </p:cNvSpPr>
          <p:nvPr>
            <p:ph type="body" idx="1"/>
          </p:nvPr>
        </p:nvSpPr>
        <p:spPr bwMode="auto">
          <a:xfrm>
            <a:off x="311151" y="4419600"/>
            <a:ext cx="6364297" cy="4875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62" indent="-228562"/>
            <a:endParaRPr lang="en-US" sz="1600" dirty="0"/>
          </a:p>
          <a:p>
            <a:pPr marL="228562" indent="-228562"/>
            <a:endParaRPr lang="en-US" sz="1600" u="sng" dirty="0"/>
          </a:p>
          <a:p>
            <a:pPr marL="228562" indent="-228562"/>
            <a:endParaRPr lang="en-US" sz="1600" u="sng" dirty="0"/>
          </a:p>
          <a:p>
            <a:pPr marL="228562" indent="-228562" eaLnBrk="1" hangingPunct="1">
              <a:spcBef>
                <a:spcPct val="0"/>
              </a:spcBef>
            </a:pPr>
            <a:endParaRPr lang="en-US" sz="1600" dirty="0"/>
          </a:p>
          <a:p>
            <a:pPr marL="228562" indent="-228562" eaLnBrk="1" hangingPunct="1">
              <a:spcBef>
                <a:spcPct val="0"/>
              </a:spcBef>
            </a:pPr>
            <a:endParaRPr lang="en-US" sz="1600" dirty="0"/>
          </a:p>
        </p:txBody>
      </p:sp>
      <p:sp>
        <p:nvSpPr>
          <p:cNvPr id="66564"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56F55553-B59D-4D6E-A2EB-3B501F173FE4}" type="slidenum">
              <a:rPr lang="en-US" sz="1200">
                <a:latin typeface="+mn-lt"/>
              </a:rPr>
              <a:pPr algn="r">
                <a:defRPr/>
              </a:pPr>
              <a:t>16</a:t>
            </a:fld>
            <a:endParaRPr lang="en-US" sz="12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FD40EB13-CC30-4641-AE8D-0988ACF323B2}" type="slidenum">
              <a:rPr lang="en-US"/>
              <a:pPr>
                <a:defRPr/>
              </a:pPr>
              <a:t>17</a:t>
            </a:fld>
            <a:endParaRPr lang="en-US"/>
          </a:p>
        </p:txBody>
      </p:sp>
      <p:sp>
        <p:nvSpPr>
          <p:cNvPr id="68611" name="Slide Image Placeholder 1"/>
          <p:cNvSpPr>
            <a:spLocks noGrp="1" noRot="1" noChangeAspect="1" noTextEdit="1"/>
          </p:cNvSpPr>
          <p:nvPr>
            <p:ph type="sldImg"/>
          </p:nvPr>
        </p:nvSpPr>
        <p:spPr bwMode="auto">
          <a:xfrm>
            <a:off x="1450975" y="304800"/>
            <a:ext cx="4471988" cy="3354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Notes Placeholder 2"/>
          <p:cNvSpPr>
            <a:spLocks noGrp="1"/>
          </p:cNvSpPr>
          <p:nvPr>
            <p:ph type="body" idx="1"/>
          </p:nvPr>
        </p:nvSpPr>
        <p:spPr bwMode="auto">
          <a:xfrm>
            <a:off x="533400" y="4114802"/>
            <a:ext cx="6321214"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lvl="1" indent="0" eaLnBrk="1" hangingPunct="1">
              <a:spcBef>
                <a:spcPct val="0"/>
              </a:spcBef>
              <a:buFontTx/>
              <a:buNone/>
            </a:pPr>
            <a:endParaRPr lang="en-US" sz="1800" u="sng" dirty="0"/>
          </a:p>
        </p:txBody>
      </p:sp>
      <p:sp>
        <p:nvSpPr>
          <p:cNvPr id="71684"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7DE7CBEF-BF7B-405B-ABD2-36B329F80E46}" type="slidenum">
              <a:rPr lang="en-US" sz="1200">
                <a:latin typeface="+mn-lt"/>
              </a:rPr>
              <a:pPr algn="r">
                <a:defRPr/>
              </a:pPr>
              <a:t>17</a:t>
            </a:fld>
            <a:endParaRPr lang="en-US" sz="120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5175" y="230188"/>
            <a:ext cx="5581650" cy="4187825"/>
          </a:xfrm>
        </p:spPr>
      </p:sp>
      <p:sp>
        <p:nvSpPr>
          <p:cNvPr id="3" name="Notes Placeholder 2"/>
          <p:cNvSpPr>
            <a:spLocks noGrp="1"/>
          </p:cNvSpPr>
          <p:nvPr>
            <p:ph type="body" idx="1"/>
          </p:nvPr>
        </p:nvSpPr>
        <p:spPr>
          <a:xfrm>
            <a:off x="311150" y="4648202"/>
            <a:ext cx="6388100" cy="4029083"/>
          </a:xfrm>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18</a:t>
            </a:fld>
            <a:endParaRPr lang="en-US"/>
          </a:p>
        </p:txBody>
      </p:sp>
    </p:spTree>
    <p:extLst>
      <p:ext uri="{BB962C8B-B14F-4D97-AF65-F5344CB8AC3E}">
        <p14:creationId xmlns:p14="http://schemas.microsoft.com/office/powerpoint/2010/main" val="673867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4838" y="304800"/>
            <a:ext cx="5486400" cy="4116388"/>
          </a:xfrm>
        </p:spPr>
      </p:sp>
      <p:sp>
        <p:nvSpPr>
          <p:cNvPr id="3" name="Notes Placeholder 2"/>
          <p:cNvSpPr>
            <a:spLocks noGrp="1"/>
          </p:cNvSpPr>
          <p:nvPr>
            <p:ph type="body" idx="1"/>
          </p:nvPr>
        </p:nvSpPr>
        <p:spPr>
          <a:xfrm>
            <a:off x="381001" y="4495801"/>
            <a:ext cx="6231890" cy="4572000"/>
          </a:xfrm>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19</a:t>
            </a:fld>
            <a:endParaRPr lang="en-US"/>
          </a:p>
        </p:txBody>
      </p:sp>
    </p:spTree>
    <p:extLst>
      <p:ext uri="{BB962C8B-B14F-4D97-AF65-F5344CB8AC3E}">
        <p14:creationId xmlns:p14="http://schemas.microsoft.com/office/powerpoint/2010/main" val="791651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99D4639-F7DF-4A87-9524-B42F9CE49179}" type="slidenum">
              <a:rPr lang="en-US"/>
              <a:pPr>
                <a:defRPr/>
              </a:pPr>
              <a:t>20</a:t>
            </a:fld>
            <a:endParaRPr lang="en-US"/>
          </a:p>
        </p:txBody>
      </p:sp>
      <p:sp>
        <p:nvSpPr>
          <p:cNvPr id="69635" name="Slide Image Placeholder 1"/>
          <p:cNvSpPr>
            <a:spLocks noGrp="1" noRot="1" noChangeAspect="1" noTextEdit="1"/>
          </p:cNvSpPr>
          <p:nvPr>
            <p:ph type="sldImg"/>
          </p:nvPr>
        </p:nvSpPr>
        <p:spPr bwMode="auto">
          <a:xfrm>
            <a:off x="688975" y="457200"/>
            <a:ext cx="5688013" cy="426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Notes Placeholder 2"/>
          <p:cNvSpPr>
            <a:spLocks noGrp="1"/>
          </p:cNvSpPr>
          <p:nvPr>
            <p:ph type="body" idx="1"/>
          </p:nvPr>
        </p:nvSpPr>
        <p:spPr bwMode="auto">
          <a:xfrm>
            <a:off x="311157" y="4876802"/>
            <a:ext cx="6465887"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7290" lvl="1" indent="-179358" eaLnBrk="1" hangingPunct="1">
              <a:spcBef>
                <a:spcPct val="0"/>
              </a:spcBef>
            </a:pPr>
            <a:endParaRPr lang="en-US" sz="1600" dirty="0"/>
          </a:p>
        </p:txBody>
      </p:sp>
      <p:sp>
        <p:nvSpPr>
          <p:cNvPr id="72708"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D3D92C30-401A-4126-BFF1-2D939C9AD153}" type="slidenum">
              <a:rPr lang="en-US" sz="1200">
                <a:latin typeface="+mn-lt"/>
              </a:rPr>
              <a:pPr algn="r">
                <a:defRPr/>
              </a:pPr>
              <a:t>20</a:t>
            </a:fld>
            <a:endParaRPr lang="en-US" sz="120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0463" y="260350"/>
            <a:ext cx="4884737" cy="3663950"/>
          </a:xfrm>
        </p:spPr>
      </p:sp>
      <p:sp>
        <p:nvSpPr>
          <p:cNvPr id="3" name="Notes Placeholder 2"/>
          <p:cNvSpPr>
            <a:spLocks noGrp="1"/>
          </p:cNvSpPr>
          <p:nvPr>
            <p:ph type="body" idx="1"/>
          </p:nvPr>
        </p:nvSpPr>
        <p:spPr>
          <a:xfrm>
            <a:off x="334951" y="4269912"/>
            <a:ext cx="6114050" cy="502175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21</a:t>
            </a:fld>
            <a:endParaRPr lang="en-US"/>
          </a:p>
        </p:txBody>
      </p:sp>
    </p:spTree>
    <p:extLst>
      <p:ext uri="{BB962C8B-B14F-4D97-AF65-F5344CB8AC3E}">
        <p14:creationId xmlns:p14="http://schemas.microsoft.com/office/powerpoint/2010/main" val="243357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A161D224-B898-47B0-94E2-ACF84E1D09D1}" type="slidenum">
              <a:rPr lang="en-US"/>
              <a:pPr>
                <a:defRPr/>
              </a:pPr>
              <a:t>4</a:t>
            </a:fld>
            <a:endParaRPr lang="en-US"/>
          </a:p>
        </p:txBody>
      </p:sp>
      <p:sp>
        <p:nvSpPr>
          <p:cNvPr id="56323" name="Slide Image Placeholder 1"/>
          <p:cNvSpPr>
            <a:spLocks noGrp="1" noRot="1" noChangeAspect="1" noTextEdit="1"/>
          </p:cNvSpPr>
          <p:nvPr>
            <p:ph type="sldImg"/>
          </p:nvPr>
        </p:nvSpPr>
        <p:spPr bwMode="auto">
          <a:xfrm>
            <a:off x="912813" y="227013"/>
            <a:ext cx="5386387"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xfrm>
            <a:off x="311150" y="4419609"/>
            <a:ext cx="6388100" cy="425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1"/>
            <a:endParaRPr lang="en-US" sz="1800"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672680C7-1A62-477D-AA6E-EE01F92CC10C}" type="slidenum">
              <a:rPr lang="en-US" sz="1200">
                <a:latin typeface="+mn-lt"/>
              </a:rPr>
              <a:pPr algn="r" fontAlgn="auto">
                <a:spcBef>
                  <a:spcPts val="0"/>
                </a:spcBef>
                <a:spcAft>
                  <a:spcPts val="0"/>
                </a:spcAft>
                <a:defRPr/>
              </a:pPr>
              <a:t>4</a:t>
            </a:fld>
            <a:endParaRPr lang="en-US"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227013"/>
            <a:ext cx="4773613" cy="3581400"/>
          </a:xfrm>
        </p:spPr>
      </p:sp>
      <p:sp>
        <p:nvSpPr>
          <p:cNvPr id="3" name="Notes Placeholder 2"/>
          <p:cNvSpPr>
            <a:spLocks noGrp="1"/>
          </p:cNvSpPr>
          <p:nvPr>
            <p:ph type="body" idx="1"/>
          </p:nvPr>
        </p:nvSpPr>
        <p:spPr>
          <a:xfrm>
            <a:off x="311151" y="3962400"/>
            <a:ext cx="6231890" cy="471488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22</a:t>
            </a:fld>
            <a:endParaRPr lang="en-US"/>
          </a:p>
        </p:txBody>
      </p:sp>
    </p:spTree>
    <p:extLst>
      <p:ext uri="{BB962C8B-B14F-4D97-AF65-F5344CB8AC3E}">
        <p14:creationId xmlns:p14="http://schemas.microsoft.com/office/powerpoint/2010/main" val="4234047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C51BC5AE-8569-4766-A9E8-E0FC741A21F8}" type="slidenum">
              <a:rPr lang="en-US"/>
              <a:pPr>
                <a:defRPr/>
              </a:pPr>
              <a:t>23</a:t>
            </a:fld>
            <a:endParaRPr lang="en-US"/>
          </a:p>
        </p:txBody>
      </p:sp>
      <p:sp>
        <p:nvSpPr>
          <p:cNvPr id="70659" name="Slide Image Placeholder 1"/>
          <p:cNvSpPr>
            <a:spLocks noGrp="1" noRot="1" noChangeAspect="1" noTextEdit="1"/>
          </p:cNvSpPr>
          <p:nvPr>
            <p:ph type="sldImg"/>
          </p:nvPr>
        </p:nvSpPr>
        <p:spPr bwMode="auto">
          <a:xfrm>
            <a:off x="1522413" y="227013"/>
            <a:ext cx="4030662" cy="3024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Notes Placeholder 2"/>
          <p:cNvSpPr>
            <a:spLocks noGrp="1"/>
          </p:cNvSpPr>
          <p:nvPr>
            <p:ph type="body" idx="1"/>
          </p:nvPr>
        </p:nvSpPr>
        <p:spPr bwMode="auto">
          <a:xfrm>
            <a:off x="311150" y="3352802"/>
            <a:ext cx="6388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endParaRPr lang="en-US" b="1" dirty="0" smtClean="0"/>
          </a:p>
        </p:txBody>
      </p:sp>
      <p:sp>
        <p:nvSpPr>
          <p:cNvPr id="73732" name="Slide Number Placeholder 3"/>
          <p:cNvSpPr txBox="1">
            <a:spLocks noGrp="1"/>
          </p:cNvSpPr>
          <p:nvPr/>
        </p:nvSpPr>
        <p:spPr bwMode="auto">
          <a:xfrm>
            <a:off x="6705602" y="9062245"/>
            <a:ext cx="303217" cy="232569"/>
          </a:xfrm>
          <a:prstGeom prst="rect">
            <a:avLst/>
          </a:prstGeom>
          <a:noFill/>
          <a:ln>
            <a:miter lim="800000"/>
            <a:headEnd/>
            <a:tailEnd/>
          </a:ln>
        </p:spPr>
        <p:txBody>
          <a:bodyPr lIns="91425" tIns="45712" rIns="91425" bIns="45712" anchor="b"/>
          <a:lstStyle/>
          <a:p>
            <a:pPr algn="r">
              <a:defRPr/>
            </a:pPr>
            <a:fld id="{66F33E92-C192-4857-B159-2B963EC82385}" type="slidenum">
              <a:rPr lang="en-US" sz="1200">
                <a:latin typeface="+mn-lt"/>
              </a:rPr>
              <a:pPr algn="r">
                <a:defRPr/>
              </a:pPr>
              <a:t>23</a:t>
            </a:fld>
            <a:endParaRPr lang="en-US"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227013"/>
            <a:ext cx="5386388" cy="4040187"/>
          </a:xfrm>
        </p:spPr>
      </p:sp>
      <p:sp>
        <p:nvSpPr>
          <p:cNvPr id="3" name="Notes Placeholder 2"/>
          <p:cNvSpPr>
            <a:spLocks noGrp="1"/>
          </p:cNvSpPr>
          <p:nvPr>
            <p:ph type="body" idx="1"/>
          </p:nvPr>
        </p:nvSpPr>
        <p:spPr>
          <a:xfrm>
            <a:off x="311576" y="4961308"/>
            <a:ext cx="6387677" cy="3707670"/>
          </a:xfrm>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24</a:t>
            </a:fld>
            <a:endParaRPr lang="en-US"/>
          </a:p>
        </p:txBody>
      </p:sp>
    </p:spTree>
    <p:extLst>
      <p:ext uri="{BB962C8B-B14F-4D97-AF65-F5344CB8AC3E}">
        <p14:creationId xmlns:p14="http://schemas.microsoft.com/office/powerpoint/2010/main" val="122641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F35633A-1D7C-4724-B183-E2E6B185585A}" type="slidenum">
              <a:rPr lang="en-US"/>
              <a:pPr>
                <a:defRPr/>
              </a:pPr>
              <a:t>25</a:t>
            </a:fld>
            <a:endParaRPr lang="en-US"/>
          </a:p>
        </p:txBody>
      </p:sp>
      <p:sp>
        <p:nvSpPr>
          <p:cNvPr id="74755" name="Slide Image Placeholder 1"/>
          <p:cNvSpPr>
            <a:spLocks noGrp="1" noRot="1" noChangeAspect="1" noTextEdit="1"/>
          </p:cNvSpPr>
          <p:nvPr>
            <p:ph type="sldImg"/>
          </p:nvPr>
        </p:nvSpPr>
        <p:spPr bwMode="auto">
          <a:xfrm>
            <a:off x="690563" y="0"/>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Notes Placeholder 2"/>
          <p:cNvSpPr>
            <a:spLocks noGrp="1"/>
          </p:cNvSpPr>
          <p:nvPr>
            <p:ph type="body" idx="1"/>
          </p:nvPr>
        </p:nvSpPr>
        <p:spPr bwMode="auto">
          <a:xfrm>
            <a:off x="1" y="3886203"/>
            <a:ext cx="7010400" cy="5410199"/>
          </a:xfrm>
        </p:spPr>
        <p:txBody>
          <a:bodyPr wrap="square" numCol="1" anchor="t" anchorCtr="0" compatLnSpc="1">
            <a:prstTxWarp prst="textNoShape">
              <a:avLst/>
            </a:prstTxWarp>
            <a:normAutofit fontScale="62500" lnSpcReduction="20000"/>
          </a:bodyPr>
          <a:lstStyle/>
          <a:p>
            <a:pPr marL="225388" lvl="4" indent="-58728" algn="ctr" eaLnBrk="1" hangingPunct="1">
              <a:spcBef>
                <a:spcPct val="0"/>
              </a:spcBef>
              <a:defRPr/>
            </a:pPr>
            <a:endParaRPr lang="en-US" sz="2600" u="sng" dirty="0"/>
          </a:p>
        </p:txBody>
      </p:sp>
      <p:sp>
        <p:nvSpPr>
          <p:cNvPr id="4" name="Slide Number Placeholder 3"/>
          <p:cNvSpPr txBox="1">
            <a:spLocks noGrp="1"/>
          </p:cNvSpPr>
          <p:nvPr/>
        </p:nvSpPr>
        <p:spPr>
          <a:xfrm>
            <a:off x="6324600" y="9062245"/>
            <a:ext cx="684217" cy="232569"/>
          </a:xfrm>
          <a:prstGeom prst="rect">
            <a:avLst/>
          </a:prstGeom>
          <a:noFill/>
        </p:spPr>
        <p:txBody>
          <a:bodyPr lIns="91425" tIns="45712" rIns="91425" bIns="45712" anchor="b"/>
          <a:lstStyle/>
          <a:p>
            <a:pPr algn="r" fontAlgn="auto">
              <a:spcBef>
                <a:spcPts val="0"/>
              </a:spcBef>
              <a:spcAft>
                <a:spcPts val="0"/>
              </a:spcAft>
              <a:defRPr/>
            </a:pPr>
            <a:fld id="{311916FB-8018-448B-8AEC-5E93540D41E7}" type="slidenum">
              <a:rPr lang="en-US" sz="1200">
                <a:latin typeface="+mn-lt"/>
              </a:rPr>
              <a:pPr algn="r" fontAlgn="auto">
                <a:spcBef>
                  <a:spcPts val="0"/>
                </a:spcBef>
                <a:spcAft>
                  <a:spcPts val="0"/>
                </a:spcAft>
                <a:defRPr/>
              </a:pPr>
              <a:t>25</a:t>
            </a:fld>
            <a:endParaRPr lang="en-US" sz="120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38100"/>
            <a:ext cx="5789612" cy="4343400"/>
          </a:xfrm>
        </p:spPr>
      </p:sp>
      <p:sp>
        <p:nvSpPr>
          <p:cNvPr id="3" name="Notes Placeholder 2"/>
          <p:cNvSpPr>
            <a:spLocks noGrp="1"/>
          </p:cNvSpPr>
          <p:nvPr>
            <p:ph type="body" idx="1"/>
          </p:nvPr>
        </p:nvSpPr>
        <p:spPr>
          <a:xfrm>
            <a:off x="311152" y="4572003"/>
            <a:ext cx="6076103" cy="4105283"/>
          </a:xfrm>
        </p:spPr>
        <p:txBody>
          <a:bodyPr>
            <a:normAutofit/>
          </a:bodyPr>
          <a:lstStyle/>
          <a:p>
            <a:r>
              <a:rPr lang="en-US" sz="1800" dirty="0"/>
              <a:t>READ SLIDE</a:t>
            </a:r>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26</a:t>
            </a:fld>
            <a:endParaRPr lang="en-US"/>
          </a:p>
        </p:txBody>
      </p:sp>
    </p:spTree>
    <p:extLst>
      <p:ext uri="{BB962C8B-B14F-4D97-AF65-F5344CB8AC3E}">
        <p14:creationId xmlns:p14="http://schemas.microsoft.com/office/powerpoint/2010/main" val="1336985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38100"/>
            <a:ext cx="5789612" cy="4343400"/>
          </a:xfrm>
        </p:spPr>
      </p:sp>
      <p:sp>
        <p:nvSpPr>
          <p:cNvPr id="3" name="Notes Placeholder 2"/>
          <p:cNvSpPr>
            <a:spLocks noGrp="1"/>
          </p:cNvSpPr>
          <p:nvPr>
            <p:ph type="body" idx="1"/>
          </p:nvPr>
        </p:nvSpPr>
        <p:spPr>
          <a:xfrm>
            <a:off x="311152" y="4572003"/>
            <a:ext cx="6076103" cy="4105283"/>
          </a:xfrm>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27</a:t>
            </a:fld>
            <a:endParaRPr lang="en-US"/>
          </a:p>
        </p:txBody>
      </p:sp>
    </p:spTree>
    <p:extLst>
      <p:ext uri="{BB962C8B-B14F-4D97-AF65-F5344CB8AC3E}">
        <p14:creationId xmlns:p14="http://schemas.microsoft.com/office/powerpoint/2010/main" val="1336985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9013" y="227013"/>
            <a:ext cx="5187950" cy="3890962"/>
          </a:xfrm>
        </p:spPr>
      </p:sp>
      <p:sp>
        <p:nvSpPr>
          <p:cNvPr id="3" name="Notes Placeholder 2"/>
          <p:cNvSpPr>
            <a:spLocks noGrp="1"/>
          </p:cNvSpPr>
          <p:nvPr>
            <p:ph type="body" idx="1"/>
          </p:nvPr>
        </p:nvSpPr>
        <p:spPr>
          <a:xfrm>
            <a:off x="311152" y="4495803"/>
            <a:ext cx="6076103" cy="4181482"/>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28</a:t>
            </a:fld>
            <a:endParaRPr lang="en-US"/>
          </a:p>
        </p:txBody>
      </p:sp>
    </p:spTree>
    <p:extLst>
      <p:ext uri="{BB962C8B-B14F-4D97-AF65-F5344CB8AC3E}">
        <p14:creationId xmlns:p14="http://schemas.microsoft.com/office/powerpoint/2010/main" val="12866714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951" y="3437682"/>
            <a:ext cx="6388100" cy="557847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29</a:t>
            </a:fld>
            <a:endParaRPr lang="en-US"/>
          </a:p>
        </p:txBody>
      </p:sp>
    </p:spTree>
    <p:extLst>
      <p:ext uri="{BB962C8B-B14F-4D97-AF65-F5344CB8AC3E}">
        <p14:creationId xmlns:p14="http://schemas.microsoft.com/office/powerpoint/2010/main" val="3104458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3C768A83-405A-49C3-8CD1-7102E99D7522}" type="slidenum">
              <a:rPr lang="en-US"/>
              <a:pPr>
                <a:defRPr/>
              </a:pPr>
              <a:t>30</a:t>
            </a:fld>
            <a:endParaRPr lang="en-US"/>
          </a:p>
        </p:txBody>
      </p:sp>
      <p:sp>
        <p:nvSpPr>
          <p:cNvPr id="73731" name="Slide Image Placeholder 1"/>
          <p:cNvSpPr>
            <a:spLocks noGrp="1" noRot="1" noChangeAspect="1" noTextEdit="1"/>
          </p:cNvSpPr>
          <p:nvPr>
            <p:ph type="sldImg"/>
          </p:nvPr>
        </p:nvSpPr>
        <p:spPr bwMode="auto">
          <a:xfrm>
            <a:off x="306388" y="153988"/>
            <a:ext cx="6169025" cy="4627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Notes Placeholder 2"/>
          <p:cNvSpPr>
            <a:spLocks noGrp="1"/>
          </p:cNvSpPr>
          <p:nvPr>
            <p:ph type="body" idx="1"/>
          </p:nvPr>
        </p:nvSpPr>
        <p:spPr bwMode="auto">
          <a:xfrm>
            <a:off x="311150" y="4800603"/>
            <a:ext cx="6388100" cy="3876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buFontTx/>
              <a:buNone/>
            </a:pPr>
            <a:endParaRPr lang="en-US" sz="1800" b="1" dirty="0"/>
          </a:p>
        </p:txBody>
      </p:sp>
      <p:sp>
        <p:nvSpPr>
          <p:cNvPr id="78852"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3959401E-845F-4BED-B64E-2F6B6CC283C0}" type="slidenum">
              <a:rPr lang="en-US" sz="1200">
                <a:latin typeface="+mn-lt"/>
              </a:rPr>
              <a:pPr algn="r">
                <a:defRPr/>
              </a:pPr>
              <a:t>30</a:t>
            </a:fld>
            <a:endParaRPr lang="en-US" sz="120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19E59DC-2292-4BA5-BB07-839A88892E31}" type="slidenum">
              <a:rPr lang="en-US"/>
              <a:pPr>
                <a:defRPr/>
              </a:pPr>
              <a:t>31</a:t>
            </a:fld>
            <a:endParaRPr lang="en-US"/>
          </a:p>
        </p:txBody>
      </p:sp>
      <p:sp>
        <p:nvSpPr>
          <p:cNvPr id="57347" name="Slide Image Placeholder 1"/>
          <p:cNvSpPr>
            <a:spLocks noGrp="1" noRot="1" noChangeAspect="1" noTextEdit="1"/>
          </p:cNvSpPr>
          <p:nvPr>
            <p:ph type="sldImg"/>
          </p:nvPr>
        </p:nvSpPr>
        <p:spPr bwMode="auto">
          <a:xfrm>
            <a:off x="611188" y="304800"/>
            <a:ext cx="5487987" cy="4116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Notes Placeholder 2"/>
          <p:cNvSpPr>
            <a:spLocks noGrp="1"/>
          </p:cNvSpPr>
          <p:nvPr>
            <p:ph type="body" idx="1"/>
          </p:nvPr>
        </p:nvSpPr>
        <p:spPr bwMode="auto">
          <a:xfrm>
            <a:off x="233363" y="4648207"/>
            <a:ext cx="6388100" cy="41052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Tx/>
              <a:buNone/>
            </a:pPr>
            <a:endParaRPr lang="en-US" sz="1800" b="1"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72164B81-A1B4-4F7A-8F59-6E73FBE1E06F}" type="slidenum">
              <a:rPr lang="en-US" sz="1200">
                <a:latin typeface="+mn-lt"/>
              </a:rPr>
              <a:pPr algn="r" fontAlgn="auto">
                <a:spcBef>
                  <a:spcPts val="0"/>
                </a:spcBef>
                <a:spcAft>
                  <a:spcPts val="0"/>
                </a:spcAft>
                <a:defRPr/>
              </a:pPr>
              <a:t>31</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19E59DC-2292-4BA5-BB07-839A88892E31}" type="slidenum">
              <a:rPr lang="en-US"/>
              <a:pPr>
                <a:defRPr/>
              </a:pPr>
              <a:t>5</a:t>
            </a:fld>
            <a:endParaRPr lang="en-US"/>
          </a:p>
        </p:txBody>
      </p:sp>
      <p:sp>
        <p:nvSpPr>
          <p:cNvPr id="57347" name="Slide Image Placeholder 1"/>
          <p:cNvSpPr>
            <a:spLocks noGrp="1" noRot="1" noChangeAspect="1" noTextEdit="1"/>
          </p:cNvSpPr>
          <p:nvPr>
            <p:ph type="sldImg"/>
          </p:nvPr>
        </p:nvSpPr>
        <p:spPr bwMode="auto">
          <a:xfrm>
            <a:off x="611188" y="304800"/>
            <a:ext cx="5487987" cy="4116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Notes Placeholder 2"/>
          <p:cNvSpPr>
            <a:spLocks noGrp="1"/>
          </p:cNvSpPr>
          <p:nvPr>
            <p:ph type="body" idx="1"/>
          </p:nvPr>
        </p:nvSpPr>
        <p:spPr bwMode="auto">
          <a:xfrm>
            <a:off x="233363" y="4648207"/>
            <a:ext cx="6388100" cy="41052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Tx/>
              <a:buNone/>
            </a:pPr>
            <a:endParaRPr lang="en-US" sz="1800" b="1"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72164B81-A1B4-4F7A-8F59-6E73FBE1E06F}" type="slidenum">
              <a:rPr lang="en-US" sz="1200">
                <a:latin typeface="+mn-lt"/>
              </a:rPr>
              <a:pPr algn="r" fontAlgn="auto">
                <a:spcBef>
                  <a:spcPts val="0"/>
                </a:spcBef>
                <a:spcAft>
                  <a:spcPts val="0"/>
                </a:spcAft>
                <a:defRPr/>
              </a:pPr>
              <a:t>5</a:t>
            </a:fld>
            <a:endParaRPr lang="en-US" sz="120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C042F315-177F-48A3-BAB6-B8265A38C4B4}" type="slidenum">
              <a:rPr lang="en-US"/>
              <a:pPr>
                <a:defRPr/>
              </a:pPr>
              <a:t>32</a:t>
            </a:fld>
            <a:endParaRPr lang="en-US"/>
          </a:p>
        </p:txBody>
      </p:sp>
      <p:sp>
        <p:nvSpPr>
          <p:cNvPr id="77827" name="Slide Image Placeholder 1"/>
          <p:cNvSpPr>
            <a:spLocks noGrp="1" noRot="1" noChangeAspect="1" noTextEdit="1"/>
          </p:cNvSpPr>
          <p:nvPr>
            <p:ph type="sldImg"/>
          </p:nvPr>
        </p:nvSpPr>
        <p:spPr bwMode="auto">
          <a:xfrm>
            <a:off x="533400" y="457200"/>
            <a:ext cx="5588000" cy="4191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Notes Placeholder 2"/>
          <p:cNvSpPr>
            <a:spLocks noGrp="1"/>
          </p:cNvSpPr>
          <p:nvPr>
            <p:ph type="body" idx="1"/>
          </p:nvPr>
        </p:nvSpPr>
        <p:spPr bwMode="auto">
          <a:xfrm>
            <a:off x="311150" y="4953007"/>
            <a:ext cx="6388100" cy="372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u="sng" dirty="0" smtClean="0"/>
          </a:p>
        </p:txBody>
      </p:sp>
      <p:sp>
        <p:nvSpPr>
          <p:cNvPr id="81924"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D3AF44B1-683E-40C7-9549-4FDA34FE26CD}" type="slidenum">
              <a:rPr lang="en-US" sz="1200">
                <a:latin typeface="+mn-lt"/>
              </a:rPr>
              <a:pPr algn="r">
                <a:defRPr/>
              </a:pPr>
              <a:t>32</a:t>
            </a:fld>
            <a:endParaRPr lang="en-US" sz="120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4CA2190E-B794-478B-934E-602633E5CE31}" type="slidenum">
              <a:rPr lang="en-US"/>
              <a:pPr>
                <a:defRPr/>
              </a:pPr>
              <a:t>33</a:t>
            </a:fld>
            <a:endParaRPr lang="en-US"/>
          </a:p>
        </p:txBody>
      </p:sp>
      <p:sp>
        <p:nvSpPr>
          <p:cNvPr id="78851" name="Slide Image Placeholder 1"/>
          <p:cNvSpPr>
            <a:spLocks noGrp="1" noRot="1" noChangeAspect="1" noTextEdit="1"/>
          </p:cNvSpPr>
          <p:nvPr>
            <p:ph type="sldImg"/>
          </p:nvPr>
        </p:nvSpPr>
        <p:spPr bwMode="auto">
          <a:xfrm>
            <a:off x="842963" y="304800"/>
            <a:ext cx="5076825" cy="3808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Notes Placeholder 2"/>
          <p:cNvSpPr>
            <a:spLocks noGrp="1"/>
          </p:cNvSpPr>
          <p:nvPr>
            <p:ph type="body" idx="1"/>
          </p:nvPr>
        </p:nvSpPr>
        <p:spPr bwMode="auto">
          <a:xfrm>
            <a:off x="1" y="4114802"/>
            <a:ext cx="7010400" cy="5181600"/>
          </a:xfrm>
        </p:spPr>
        <p:txBody>
          <a:bodyPr wrap="square" numCol="1" anchor="t" anchorCtr="0" compatLnSpc="1">
            <a:prstTxWarp prst="textNoShape">
              <a:avLst/>
            </a:prstTxWarp>
            <a:noAutofit/>
          </a:bodyPr>
          <a:lstStyle/>
          <a:p>
            <a:pPr algn="ctr" eaLnBrk="1" hangingPunct="1">
              <a:lnSpc>
                <a:spcPct val="70000"/>
              </a:lnSpc>
              <a:spcBef>
                <a:spcPct val="0"/>
              </a:spcBef>
              <a:defRPr/>
            </a:pPr>
            <a:endParaRPr lang="en-US" sz="1200" b="1" dirty="0"/>
          </a:p>
        </p:txBody>
      </p:sp>
      <p:sp>
        <p:nvSpPr>
          <p:cNvPr id="82948"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B1E7AEF7-8E3E-4381-998A-DE15AA1F03C3}" type="slidenum">
              <a:rPr lang="en-US" sz="1200">
                <a:latin typeface="+mn-lt"/>
              </a:rPr>
              <a:pPr algn="r">
                <a:defRPr/>
              </a:pPr>
              <a:t>33</a:t>
            </a:fld>
            <a:endParaRPr lang="en-US" sz="1200">
              <a:latin typeface="+mn-l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8BE7BF5-6730-4BBC-9175-00013B6912B5}" type="slidenum">
              <a:rPr lang="en-US"/>
              <a:pPr>
                <a:defRPr/>
              </a:pPr>
              <a:t>34</a:t>
            </a:fld>
            <a:endParaRPr lang="en-US"/>
          </a:p>
        </p:txBody>
      </p:sp>
      <p:sp>
        <p:nvSpPr>
          <p:cNvPr id="79875" name="Slide Image Placeholder 1"/>
          <p:cNvSpPr>
            <a:spLocks noGrp="1" noRot="1" noChangeAspect="1" noTextEdit="1"/>
          </p:cNvSpPr>
          <p:nvPr>
            <p:ph type="sldImg"/>
          </p:nvPr>
        </p:nvSpPr>
        <p:spPr bwMode="auto">
          <a:xfrm>
            <a:off x="611188" y="457200"/>
            <a:ext cx="5994400" cy="449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Notes Placeholder 2"/>
          <p:cNvSpPr>
            <a:spLocks noGrp="1"/>
          </p:cNvSpPr>
          <p:nvPr>
            <p:ph type="body" idx="1"/>
          </p:nvPr>
        </p:nvSpPr>
        <p:spPr bwMode="auto">
          <a:xfrm>
            <a:off x="311150" y="4953007"/>
            <a:ext cx="6388100" cy="372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ctr" eaLnBrk="1" hangingPunct="1"/>
            <a:endParaRPr lang="en-US" sz="1800" dirty="0">
              <a:latin typeface="Arial" charset="0"/>
              <a:cs typeface="Arial" charset="0"/>
            </a:endParaRPr>
          </a:p>
        </p:txBody>
      </p:sp>
      <p:sp>
        <p:nvSpPr>
          <p:cNvPr id="88068"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F3F922D2-0FDD-41B0-AD7A-B879E6025067}" type="slidenum">
              <a:rPr lang="en-US" sz="1200">
                <a:latin typeface="+mn-lt"/>
              </a:rPr>
              <a:pPr algn="r">
                <a:defRPr/>
              </a:pPr>
              <a:t>34</a:t>
            </a:fld>
            <a:endParaRPr lang="en-US" sz="1200">
              <a:latin typeface="+mn-l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248AD14A-141F-4548-8AA7-4D8F19DE23AE}" type="slidenum">
              <a:rPr lang="en-US"/>
              <a:pPr>
                <a:defRPr/>
              </a:pPr>
              <a:t>35</a:t>
            </a:fld>
            <a:endParaRPr lang="en-US"/>
          </a:p>
        </p:txBody>
      </p:sp>
      <p:sp>
        <p:nvSpPr>
          <p:cNvPr id="83970" name="Rectangle 1031"/>
          <p:cNvSpPr txBox="1">
            <a:spLocks noGrp="1" noChangeArrowheads="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4C523ED2-2FA3-42F8-B08D-DCBAF84F28DD}" type="slidenum">
              <a:rPr lang="en-US" sz="1200">
                <a:latin typeface="+mn-lt"/>
              </a:rPr>
              <a:pPr algn="r">
                <a:defRPr/>
              </a:pPr>
              <a:t>35</a:t>
            </a:fld>
            <a:endParaRPr lang="en-US" sz="1200">
              <a:latin typeface="+mn-lt"/>
            </a:endParaRPr>
          </a:p>
        </p:txBody>
      </p:sp>
      <p:sp>
        <p:nvSpPr>
          <p:cNvPr id="80900" name="Rectangle 2"/>
          <p:cNvSpPr>
            <a:spLocks noGrp="1" noRot="1" noChangeAspect="1" noChangeArrowheads="1" noTextEdit="1"/>
          </p:cNvSpPr>
          <p:nvPr>
            <p:ph type="sldImg"/>
          </p:nvPr>
        </p:nvSpPr>
        <p:spPr bwMode="auto">
          <a:xfrm>
            <a:off x="227013" y="534988"/>
            <a:ext cx="5873750" cy="4405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1" name="Rectangle 3"/>
          <p:cNvSpPr>
            <a:spLocks noGrp="1" noChangeArrowheads="1"/>
          </p:cNvSpPr>
          <p:nvPr>
            <p:ph type="body" idx="1"/>
          </p:nvPr>
        </p:nvSpPr>
        <p:spPr bwMode="auto">
          <a:xfrm>
            <a:off x="311150" y="5334009"/>
            <a:ext cx="6388100" cy="334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buFontTx/>
              <a:buNone/>
            </a:pPr>
            <a:endParaRPr lang="en-US" sz="18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896B877-2079-447A-9F6C-FCD3AB4A8C52}" type="slidenum">
              <a:rPr lang="en-US"/>
              <a:pPr>
                <a:defRPr/>
              </a:pPr>
              <a:t>36</a:t>
            </a:fld>
            <a:endParaRPr lang="en-US"/>
          </a:p>
        </p:txBody>
      </p:sp>
      <p:sp>
        <p:nvSpPr>
          <p:cNvPr id="84994" name="Rectangle 1031"/>
          <p:cNvSpPr txBox="1">
            <a:spLocks noGrp="1" noChangeArrowheads="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1548DECF-1C22-405E-B19B-7BA354E4726E}" type="slidenum">
              <a:rPr lang="en-US" sz="1200">
                <a:latin typeface="+mn-lt"/>
              </a:rPr>
              <a:pPr algn="r">
                <a:defRPr/>
              </a:pPr>
              <a:t>36</a:t>
            </a:fld>
            <a:endParaRPr lang="en-US" sz="1200">
              <a:latin typeface="+mn-lt"/>
            </a:endParaRPr>
          </a:p>
        </p:txBody>
      </p:sp>
      <p:sp>
        <p:nvSpPr>
          <p:cNvPr id="81924" name="Rectangle 2"/>
          <p:cNvSpPr>
            <a:spLocks noGrp="1" noRot="1" noChangeAspect="1" noChangeArrowheads="1" noTextEdit="1"/>
          </p:cNvSpPr>
          <p:nvPr>
            <p:ph type="sldImg"/>
          </p:nvPr>
        </p:nvSpPr>
        <p:spPr bwMode="auto">
          <a:xfrm>
            <a:off x="381000" y="152400"/>
            <a:ext cx="6292850" cy="4721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3"/>
          <p:cNvSpPr>
            <a:spLocks noGrp="1" noChangeArrowheads="1"/>
          </p:cNvSpPr>
          <p:nvPr>
            <p:ph type="body" idx="1"/>
          </p:nvPr>
        </p:nvSpPr>
        <p:spPr bwMode="auto">
          <a:xfrm>
            <a:off x="152401" y="5029200"/>
            <a:ext cx="6629400" cy="4267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buFontTx/>
              <a:buNone/>
            </a:pPr>
            <a:endParaRPr lang="en-US" sz="18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F54702E-F52A-47DA-B4DD-30DBF3FCC131}" type="slidenum">
              <a:rPr lang="en-US"/>
              <a:pPr>
                <a:defRPr/>
              </a:pPr>
              <a:t>37</a:t>
            </a:fld>
            <a:endParaRPr lang="en-US"/>
          </a:p>
        </p:txBody>
      </p:sp>
      <p:sp>
        <p:nvSpPr>
          <p:cNvPr id="86018" name="Rectangle 1031"/>
          <p:cNvSpPr txBox="1">
            <a:spLocks noGrp="1" noChangeArrowheads="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1BB5B4C4-3D07-4FC7-B6E5-2CF186C45811}" type="slidenum">
              <a:rPr lang="en-US" sz="1200">
                <a:latin typeface="+mn-lt"/>
              </a:rPr>
              <a:pPr algn="r">
                <a:defRPr/>
              </a:pPr>
              <a:t>37</a:t>
            </a:fld>
            <a:endParaRPr lang="en-US" sz="1200">
              <a:latin typeface="+mn-lt"/>
            </a:endParaRPr>
          </a:p>
        </p:txBody>
      </p:sp>
      <p:sp>
        <p:nvSpPr>
          <p:cNvPr id="82948" name="Rectangle 2"/>
          <p:cNvSpPr>
            <a:spLocks noGrp="1" noRot="1" noChangeAspect="1" noChangeArrowheads="1" noTextEdit="1"/>
          </p:cNvSpPr>
          <p:nvPr>
            <p:ph type="sldImg"/>
          </p:nvPr>
        </p:nvSpPr>
        <p:spPr bwMode="auto">
          <a:xfrm>
            <a:off x="69850" y="381000"/>
            <a:ext cx="6403975" cy="4803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3"/>
          <p:cNvSpPr>
            <a:spLocks noGrp="1" noChangeArrowheads="1"/>
          </p:cNvSpPr>
          <p:nvPr>
            <p:ph type="body" idx="1"/>
          </p:nvPr>
        </p:nvSpPr>
        <p:spPr bwMode="auto">
          <a:xfrm>
            <a:off x="311150" y="5334009"/>
            <a:ext cx="6388100" cy="3960805"/>
          </a:xfrm>
        </p:spPr>
        <p:txBody>
          <a:bodyPr wrap="square" numCol="1" anchor="t" anchorCtr="0" compatLnSpc="1">
            <a:prstTxWarp prst="textNoShape">
              <a:avLst/>
            </a:prstTxWarp>
            <a:normAutofit/>
          </a:bodyPr>
          <a:lstStyle/>
          <a:p>
            <a:pPr eaLnBrk="1" hangingPunct="1">
              <a:spcBef>
                <a:spcPct val="0"/>
              </a:spcBef>
              <a:buFontTx/>
              <a:buNone/>
              <a:defRPr/>
            </a:pPr>
            <a:endParaRPr lang="en-US" sz="18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AEF39F9-466F-42F4-8CA6-26E262A9D395}" type="slidenum">
              <a:rPr lang="en-US"/>
              <a:pPr>
                <a:defRPr/>
              </a:pPr>
              <a:t>38</a:t>
            </a:fld>
            <a:endParaRPr lang="en-US"/>
          </a:p>
        </p:txBody>
      </p:sp>
      <p:sp>
        <p:nvSpPr>
          <p:cNvPr id="83971" name="Slide Image Placeholder 1"/>
          <p:cNvSpPr>
            <a:spLocks noGrp="1" noRot="1" noChangeAspect="1" noTextEdit="1"/>
          </p:cNvSpPr>
          <p:nvPr>
            <p:ph type="sldImg"/>
          </p:nvPr>
        </p:nvSpPr>
        <p:spPr bwMode="auto">
          <a:xfrm>
            <a:off x="458788" y="608013"/>
            <a:ext cx="5688012" cy="426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Notes Placeholder 2"/>
          <p:cNvSpPr>
            <a:spLocks noGrp="1"/>
          </p:cNvSpPr>
          <p:nvPr>
            <p:ph type="body" idx="1"/>
          </p:nvPr>
        </p:nvSpPr>
        <p:spPr bwMode="auto">
          <a:xfrm>
            <a:off x="311150" y="4953007"/>
            <a:ext cx="6388100" cy="4341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800" b="1" u="sng" dirty="0"/>
          </a:p>
          <a:p>
            <a:pPr eaLnBrk="1" hangingPunct="1">
              <a:spcBef>
                <a:spcPct val="0"/>
              </a:spcBef>
            </a:pPr>
            <a:endParaRPr lang="en-US" sz="1600" u="sng" dirty="0"/>
          </a:p>
          <a:p>
            <a:endParaRPr lang="en-US" sz="1600" u="sng" dirty="0"/>
          </a:p>
          <a:p>
            <a:pPr eaLnBrk="1" hangingPunct="1">
              <a:spcBef>
                <a:spcPct val="0"/>
              </a:spcBef>
            </a:pPr>
            <a:endParaRPr lang="en-US" sz="1600" dirty="0"/>
          </a:p>
        </p:txBody>
      </p:sp>
      <p:sp>
        <p:nvSpPr>
          <p:cNvPr id="90116"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3E950EAE-F3EC-4CE7-941D-D7D50FC32023}" type="slidenum">
              <a:rPr lang="en-US" sz="1200">
                <a:latin typeface="+mn-lt"/>
              </a:rPr>
              <a:pPr algn="r">
                <a:defRPr/>
              </a:pPr>
              <a:t>38</a:t>
            </a:fld>
            <a:endParaRPr lang="en-US" sz="120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D9DA05EC-50E9-49DD-ADDE-6B2BDCB47D53}" type="slidenum">
              <a:rPr lang="en-US"/>
              <a:pPr>
                <a:defRPr/>
              </a:pPr>
              <a:t>39</a:t>
            </a:fld>
            <a:endParaRPr lang="en-US"/>
          </a:p>
        </p:txBody>
      </p:sp>
      <p:sp>
        <p:nvSpPr>
          <p:cNvPr id="84995" name="Slide Image Placeholder 1"/>
          <p:cNvSpPr>
            <a:spLocks noGrp="1" noRot="1" noChangeAspect="1" noTextEdit="1"/>
          </p:cNvSpPr>
          <p:nvPr>
            <p:ph type="sldImg"/>
          </p:nvPr>
        </p:nvSpPr>
        <p:spPr bwMode="auto">
          <a:xfrm>
            <a:off x="382588" y="534988"/>
            <a:ext cx="6092825" cy="4570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Notes Placeholder 2"/>
          <p:cNvSpPr>
            <a:spLocks noGrp="1"/>
          </p:cNvSpPr>
          <p:nvPr>
            <p:ph type="body" idx="1"/>
          </p:nvPr>
        </p:nvSpPr>
        <p:spPr bwMode="auto">
          <a:xfrm>
            <a:off x="533401" y="5181603"/>
            <a:ext cx="5867400" cy="38806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buFontTx/>
              <a:buNone/>
            </a:pPr>
            <a:endParaRPr lang="en-US" sz="1800" u="sng" dirty="0"/>
          </a:p>
        </p:txBody>
      </p:sp>
      <p:sp>
        <p:nvSpPr>
          <p:cNvPr id="92164"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6D420C1D-455A-4834-BA38-AE2A26DE8A78}" type="slidenum">
              <a:rPr lang="en-US" sz="1200">
                <a:latin typeface="+mn-lt"/>
              </a:rPr>
              <a:pPr algn="r">
                <a:defRPr/>
              </a:pPr>
              <a:t>39</a:t>
            </a:fld>
            <a:endParaRPr lang="en-US" sz="120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C2466569-B40D-4086-B44F-9346A359552E}" type="slidenum">
              <a:rPr lang="en-US"/>
              <a:pPr>
                <a:defRPr/>
              </a:pPr>
              <a:t>40</a:t>
            </a:fld>
            <a:endParaRPr lang="en-US"/>
          </a:p>
        </p:txBody>
      </p:sp>
      <p:sp>
        <p:nvSpPr>
          <p:cNvPr id="86019" name="Slide Image Placeholder 1"/>
          <p:cNvSpPr>
            <a:spLocks noGrp="1" noRot="1" noChangeAspect="1" noTextEdit="1"/>
          </p:cNvSpPr>
          <p:nvPr>
            <p:ph type="sldImg"/>
          </p:nvPr>
        </p:nvSpPr>
        <p:spPr bwMode="auto">
          <a:xfrm>
            <a:off x="1492250" y="0"/>
            <a:ext cx="4025900" cy="3021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Notes Placeholder 2"/>
          <p:cNvSpPr>
            <a:spLocks noGrp="1"/>
          </p:cNvSpPr>
          <p:nvPr>
            <p:ph type="body" idx="1"/>
          </p:nvPr>
        </p:nvSpPr>
        <p:spPr bwMode="auto">
          <a:xfrm>
            <a:off x="1" y="3098800"/>
            <a:ext cx="7010400" cy="619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lnSpc>
                <a:spcPct val="90000"/>
              </a:lnSpc>
            </a:pPr>
            <a:endParaRPr lang="en-US" u="sng" dirty="0" smtClean="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6854342D-0811-4DD0-B870-C4431480CDDC}" type="slidenum">
              <a:rPr lang="en-US" sz="1200">
                <a:latin typeface="+mn-lt"/>
              </a:rPr>
              <a:pPr algn="r" fontAlgn="auto">
                <a:spcBef>
                  <a:spcPts val="0"/>
                </a:spcBef>
                <a:spcAft>
                  <a:spcPts val="0"/>
                </a:spcAft>
                <a:defRPr/>
              </a:pPr>
              <a:t>40</a:t>
            </a:fld>
            <a:endParaRPr lang="en-US" sz="1200">
              <a:latin typeface="+mn-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C9D913BA-0A8B-48D6-B7D9-2B2FC836DCFE}" type="slidenum">
              <a:rPr lang="en-US"/>
              <a:pPr>
                <a:defRPr/>
              </a:pPr>
              <a:t>41</a:t>
            </a:fld>
            <a:endParaRPr lang="en-US"/>
          </a:p>
        </p:txBody>
      </p:sp>
      <p:sp>
        <p:nvSpPr>
          <p:cNvPr id="87043" name="Slide Image Placeholder 1"/>
          <p:cNvSpPr>
            <a:spLocks noGrp="1" noRot="1" noChangeAspect="1" noTextEdit="1"/>
          </p:cNvSpPr>
          <p:nvPr>
            <p:ph type="sldImg"/>
          </p:nvPr>
        </p:nvSpPr>
        <p:spPr bwMode="auto">
          <a:xfrm>
            <a:off x="688975" y="227013"/>
            <a:ext cx="5283200" cy="3963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Notes Placeholder 2"/>
          <p:cNvSpPr>
            <a:spLocks noGrp="1"/>
          </p:cNvSpPr>
          <p:nvPr>
            <p:ph type="body" idx="1"/>
          </p:nvPr>
        </p:nvSpPr>
        <p:spPr bwMode="auto">
          <a:xfrm>
            <a:off x="311151" y="4572010"/>
            <a:ext cx="6465570" cy="4724393"/>
          </a:xfrm>
        </p:spPr>
        <p:txBody>
          <a:bodyPr wrap="square" numCol="1" anchor="t" anchorCtr="0" compatLnSpc="1">
            <a:prstTxWarp prst="textNoShape">
              <a:avLst/>
            </a:prstTxWarp>
            <a:normAutofit lnSpcReduction="10000"/>
          </a:bodyPr>
          <a:lstStyle/>
          <a:p>
            <a:pPr eaLnBrk="1" hangingPunct="1">
              <a:spcBef>
                <a:spcPct val="0"/>
              </a:spcBef>
              <a:defRPr/>
            </a:pPr>
            <a:endParaRPr lang="en-US" sz="1600" dirty="0"/>
          </a:p>
        </p:txBody>
      </p:sp>
      <p:sp>
        <p:nvSpPr>
          <p:cNvPr id="95236"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89D41459-F7D8-4F03-9A4C-9FAD8DCBFA32}" type="slidenum">
              <a:rPr lang="en-US" sz="1200">
                <a:latin typeface="+mn-lt"/>
              </a:rPr>
              <a:pPr algn="r">
                <a:defRPr/>
              </a:pPr>
              <a:t>41</a:t>
            </a:fld>
            <a:endParaRPr lang="en-US"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3AC0C672-067B-4814-BBCC-00D07F8FDAE4}" type="slidenum">
              <a:rPr lang="en-US"/>
              <a:pPr>
                <a:defRPr/>
              </a:pPr>
              <a:t>6</a:t>
            </a:fld>
            <a:endParaRPr lang="en-US"/>
          </a:p>
        </p:txBody>
      </p:sp>
      <p:sp>
        <p:nvSpPr>
          <p:cNvPr id="58371" name="Slide Image Placeholder 1"/>
          <p:cNvSpPr>
            <a:spLocks noGrp="1" noRot="1" noChangeAspect="1" noTextEdit="1"/>
          </p:cNvSpPr>
          <p:nvPr>
            <p:ph type="sldImg"/>
          </p:nvPr>
        </p:nvSpPr>
        <p:spPr bwMode="auto">
          <a:xfrm>
            <a:off x="1604963" y="0"/>
            <a:ext cx="4189412" cy="3143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Notes Placeholder 2"/>
          <p:cNvSpPr>
            <a:spLocks noGrp="1"/>
          </p:cNvSpPr>
          <p:nvPr>
            <p:ph type="body" idx="1"/>
          </p:nvPr>
        </p:nvSpPr>
        <p:spPr bwMode="auto">
          <a:xfrm>
            <a:off x="2" y="3124202"/>
            <a:ext cx="7008816" cy="6172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457124" lvl="2" indent="0" eaLnBrk="1" hangingPunct="1">
              <a:lnSpc>
                <a:spcPct val="70000"/>
              </a:lnSpc>
              <a:spcBef>
                <a:spcPct val="0"/>
              </a:spcBef>
              <a:buFontTx/>
              <a:buNone/>
            </a:pPr>
            <a:endParaRPr lang="en-US" dirty="0" smtClean="0"/>
          </a:p>
        </p:txBody>
      </p:sp>
      <p:sp>
        <p:nvSpPr>
          <p:cNvPr id="69636" name="Slide Number Placeholder 3"/>
          <p:cNvSpPr txBox="1">
            <a:spLocks noGrp="1"/>
          </p:cNvSpPr>
          <p:nvPr/>
        </p:nvSpPr>
        <p:spPr bwMode="auto">
          <a:xfrm>
            <a:off x="6629401" y="8829675"/>
            <a:ext cx="379417" cy="465138"/>
          </a:xfrm>
          <a:prstGeom prst="rect">
            <a:avLst/>
          </a:prstGeom>
          <a:noFill/>
          <a:ln>
            <a:miter lim="800000"/>
            <a:headEnd/>
            <a:tailEnd/>
          </a:ln>
        </p:spPr>
        <p:txBody>
          <a:bodyPr lIns="91425" tIns="45712" rIns="91425" bIns="45712" anchor="b"/>
          <a:lstStyle/>
          <a:p>
            <a:pPr algn="r">
              <a:defRPr/>
            </a:pPr>
            <a:fld id="{D94133D1-2797-4144-A05F-DE8E38317583}" type="slidenum">
              <a:rPr lang="en-US" sz="1200">
                <a:latin typeface="+mn-lt"/>
              </a:rPr>
              <a:pPr algn="r">
                <a:defRPr/>
              </a:pPr>
              <a:t>6</a:t>
            </a:fld>
            <a:endParaRPr lang="en-US" sz="1200" dirty="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EC277E13-8630-466B-8662-BD2D1EDA8925}" type="slidenum">
              <a:rPr lang="en-US"/>
              <a:pPr>
                <a:defRPr/>
              </a:pPr>
              <a:t>42</a:t>
            </a:fld>
            <a:endParaRPr lang="en-US"/>
          </a:p>
        </p:txBody>
      </p:sp>
      <p:sp>
        <p:nvSpPr>
          <p:cNvPr id="88067" name="Slide Image Placeholder 1"/>
          <p:cNvSpPr>
            <a:spLocks noGrp="1" noRot="1" noChangeAspect="1" noTextEdit="1"/>
          </p:cNvSpPr>
          <p:nvPr>
            <p:ph type="sldImg"/>
          </p:nvPr>
        </p:nvSpPr>
        <p:spPr bwMode="auto">
          <a:xfrm>
            <a:off x="306388" y="457200"/>
            <a:ext cx="5992812" cy="4495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Notes Placeholder 2"/>
          <p:cNvSpPr>
            <a:spLocks noGrp="1"/>
          </p:cNvSpPr>
          <p:nvPr>
            <p:ph type="body" idx="1"/>
          </p:nvPr>
        </p:nvSpPr>
        <p:spPr bwMode="auto">
          <a:xfrm>
            <a:off x="311150" y="5334010"/>
            <a:ext cx="6699250" cy="37337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9387" lvl="1" indent="0">
              <a:buFontTx/>
              <a:buNone/>
            </a:pPr>
            <a:endParaRPr lang="en-US" sz="1800" u="sng"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EF3D961E-C484-48BC-8BBD-BBBF40AF53D8}" type="slidenum">
              <a:rPr lang="en-US" sz="1200">
                <a:latin typeface="+mn-lt"/>
              </a:rPr>
              <a:pPr algn="r" fontAlgn="auto">
                <a:spcBef>
                  <a:spcPts val="0"/>
                </a:spcBef>
                <a:spcAft>
                  <a:spcPts val="0"/>
                </a:spcAft>
                <a:defRPr/>
              </a:pPr>
              <a:t>42</a:t>
            </a:fld>
            <a:endParaRPr lang="en-US" sz="1200">
              <a:latin typeface="+mn-lt"/>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DF1866C4-D3C7-4717-A2D9-04ACAADC5FD2}" type="slidenum">
              <a:rPr lang="en-US"/>
              <a:pPr>
                <a:defRPr/>
              </a:pPr>
              <a:t>43</a:t>
            </a:fld>
            <a:endParaRPr lang="en-US"/>
          </a:p>
        </p:txBody>
      </p:sp>
      <p:sp>
        <p:nvSpPr>
          <p:cNvPr id="89091" name="Rectangle 2"/>
          <p:cNvSpPr>
            <a:spLocks noGrp="1" noRot="1" noChangeAspect="1" noTextEdit="1"/>
          </p:cNvSpPr>
          <p:nvPr>
            <p:ph type="sldImg"/>
          </p:nvPr>
        </p:nvSpPr>
        <p:spPr bwMode="auto">
          <a:xfrm>
            <a:off x="914400" y="304800"/>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p:cNvSpPr>
          <p:nvPr>
            <p:ph type="body" idx="1"/>
          </p:nvPr>
        </p:nvSpPr>
        <p:spPr bwMode="auto">
          <a:xfrm>
            <a:off x="311153" y="4267201"/>
            <a:ext cx="6387677" cy="5029201"/>
          </a:xfrm>
        </p:spPr>
        <p:txBody>
          <a:bodyPr wrap="square" numCol="1" anchor="t" anchorCtr="0" compatLnSpc="1">
            <a:prstTxWarp prst="textNoShape">
              <a:avLst/>
            </a:prstTxWarp>
            <a:noAutofit/>
          </a:bodyPr>
          <a:lstStyle/>
          <a:p>
            <a:pPr lvl="2" algn="ctr" eaLnBrk="1" hangingPunct="1">
              <a:spcBef>
                <a:spcPts val="900"/>
              </a:spcBef>
              <a:spcAft>
                <a:spcPts val="900"/>
              </a:spcAft>
              <a:defRPr/>
            </a:pPr>
            <a:endParaRPr lang="en-US" sz="1800" b="1" u="sng"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65EE9987-A3A9-4A8B-9C32-8825007F84D2}" type="slidenum">
              <a:rPr lang="en-US"/>
              <a:pPr>
                <a:defRPr/>
              </a:pPr>
              <a:t>44</a:t>
            </a:fld>
            <a:endParaRPr lang="en-US"/>
          </a:p>
        </p:txBody>
      </p:sp>
      <p:sp>
        <p:nvSpPr>
          <p:cNvPr id="90115" name="Slide Image Placeholder 1"/>
          <p:cNvSpPr>
            <a:spLocks noGrp="1" noRot="1" noChangeAspect="1" noTextEdit="1"/>
          </p:cNvSpPr>
          <p:nvPr>
            <p:ph type="sldImg"/>
          </p:nvPr>
        </p:nvSpPr>
        <p:spPr bwMode="auto">
          <a:xfrm>
            <a:off x="763588" y="153988"/>
            <a:ext cx="5329237" cy="3998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a:xfrm>
            <a:off x="311155" y="4191002"/>
            <a:ext cx="6318250" cy="5105400"/>
          </a:xfrm>
        </p:spPr>
        <p:txBody>
          <a:bodyPr wrap="square" numCol="1" anchor="t" anchorCtr="0" compatLnSpc="1">
            <a:prstTxWarp prst="textNoShape">
              <a:avLst/>
            </a:prstTxWarp>
            <a:normAutofit/>
          </a:bodyPr>
          <a:lstStyle/>
          <a:p>
            <a:pPr marL="0" lvl="2" indent="0" algn="ctr" eaLnBrk="1" hangingPunct="1">
              <a:spcBef>
                <a:spcPts val="900"/>
              </a:spcBef>
              <a:spcAft>
                <a:spcPts val="900"/>
              </a:spcAft>
              <a:defRPr/>
            </a:pPr>
            <a:endParaRPr lang="en-US" sz="1600" u="sng" dirty="0"/>
          </a:p>
        </p:txBody>
      </p:sp>
      <p:sp>
        <p:nvSpPr>
          <p:cNvPr id="99332" name="Slide Number Placeholder 3"/>
          <p:cNvSpPr txBox="1">
            <a:spLocks noGrp="1"/>
          </p:cNvSpPr>
          <p:nvPr/>
        </p:nvSpPr>
        <p:spPr bwMode="auto">
          <a:xfrm>
            <a:off x="6248402" y="8829675"/>
            <a:ext cx="723900" cy="465138"/>
          </a:xfrm>
          <a:prstGeom prst="rect">
            <a:avLst/>
          </a:prstGeom>
          <a:noFill/>
          <a:ln>
            <a:miter lim="800000"/>
            <a:headEnd/>
            <a:tailEnd/>
          </a:ln>
        </p:spPr>
        <p:txBody>
          <a:bodyPr lIns="91425" tIns="45712" rIns="91425" bIns="45712" anchor="b"/>
          <a:lstStyle/>
          <a:p>
            <a:pPr algn="r">
              <a:defRPr/>
            </a:pPr>
            <a:fld id="{E5A306F5-097E-478D-9A20-E51D61DE971E}" type="slidenum">
              <a:rPr lang="en-US" sz="1200">
                <a:latin typeface="+mn-lt"/>
              </a:rPr>
              <a:pPr algn="r">
                <a:defRPr/>
              </a:pPr>
              <a:t>44</a:t>
            </a:fld>
            <a:endParaRPr lang="en-US" sz="1200">
              <a:latin typeface="+mn-l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5418339-3D96-48A1-98A3-7EEACD086608}" type="slidenum">
              <a:rPr lang="en-US"/>
              <a:pPr>
                <a:defRPr/>
              </a:pPr>
              <a:t>45</a:t>
            </a:fld>
            <a:endParaRPr lang="en-US"/>
          </a:p>
        </p:txBody>
      </p:sp>
      <p:sp>
        <p:nvSpPr>
          <p:cNvPr id="91139" name="Slide Image Placeholder 1"/>
          <p:cNvSpPr>
            <a:spLocks noGrp="1" noRot="1" noChangeAspect="1" noTextEdit="1"/>
          </p:cNvSpPr>
          <p:nvPr>
            <p:ph type="sldImg"/>
          </p:nvPr>
        </p:nvSpPr>
        <p:spPr bwMode="auto">
          <a:xfrm>
            <a:off x="1066800" y="152400"/>
            <a:ext cx="5106988" cy="3832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Notes Placeholder 2"/>
          <p:cNvSpPr>
            <a:spLocks noGrp="1"/>
          </p:cNvSpPr>
          <p:nvPr>
            <p:ph type="body" idx="1"/>
          </p:nvPr>
        </p:nvSpPr>
        <p:spPr bwMode="auto">
          <a:xfrm>
            <a:off x="381000" y="4295776"/>
            <a:ext cx="6477000" cy="50006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58728" lvl="2" indent="-58728" algn="ctr" eaLnBrk="1" hangingPunct="1">
              <a:spcBef>
                <a:spcPts val="900"/>
              </a:spcBef>
              <a:spcAft>
                <a:spcPts val="900"/>
              </a:spcAft>
            </a:pPr>
            <a:endParaRPr lang="en-US" sz="1600" b="1" u="sng" dirty="0">
              <a:solidFill>
                <a:srgbClr val="000000"/>
              </a:solidFill>
            </a:endParaRPr>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9AFFB9D0-6BBF-46E4-B5E8-B4DDE2E6B06D}" type="slidenum">
              <a:rPr lang="en-US" sz="1200">
                <a:latin typeface="+mn-lt"/>
              </a:rPr>
              <a:pPr algn="r" fontAlgn="auto">
                <a:spcBef>
                  <a:spcPts val="0"/>
                </a:spcBef>
                <a:spcAft>
                  <a:spcPts val="0"/>
                </a:spcAft>
                <a:defRPr/>
              </a:pPr>
              <a:t>45</a:t>
            </a:fld>
            <a:endParaRPr lang="en-US" sz="1200">
              <a:latin typeface="+mn-l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2BEC0890-1D7A-49E5-AD18-BA9DF52CC232}" type="slidenum">
              <a:rPr lang="en-US"/>
              <a:pPr>
                <a:defRPr/>
              </a:pPr>
              <a:t>46</a:t>
            </a:fld>
            <a:endParaRPr lang="en-US"/>
          </a:p>
        </p:txBody>
      </p:sp>
      <p:sp>
        <p:nvSpPr>
          <p:cNvPr id="93187" name="Slide Image Placeholder 1"/>
          <p:cNvSpPr>
            <a:spLocks noGrp="1" noRot="1" noChangeAspect="1" noTextEdit="1"/>
          </p:cNvSpPr>
          <p:nvPr>
            <p:ph type="sldImg"/>
          </p:nvPr>
        </p:nvSpPr>
        <p:spPr bwMode="auto">
          <a:xfrm>
            <a:off x="681038" y="457200"/>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Notes Placeholder 2"/>
          <p:cNvSpPr>
            <a:spLocks noGrp="1"/>
          </p:cNvSpPr>
          <p:nvPr>
            <p:ph type="body" idx="1"/>
          </p:nvPr>
        </p:nvSpPr>
        <p:spPr bwMode="auto">
          <a:xfrm>
            <a:off x="1" y="4495803"/>
            <a:ext cx="7010400" cy="4800599"/>
          </a:xfrm>
        </p:spPr>
        <p:txBody>
          <a:bodyPr wrap="square" numCol="1" anchor="t" anchorCtr="0" compatLnSpc="1">
            <a:prstTxWarp prst="textNoShape">
              <a:avLst/>
            </a:prstTxWarp>
            <a:normAutofit/>
          </a:bodyPr>
          <a:lstStyle/>
          <a:p>
            <a:pPr eaLnBrk="1" hangingPunct="1">
              <a:spcBef>
                <a:spcPct val="0"/>
              </a:spcBef>
              <a:buFontTx/>
              <a:buNone/>
              <a:defRPr/>
            </a:pPr>
            <a:endParaRPr lang="en-US" sz="800" u="sng" dirty="0"/>
          </a:p>
        </p:txBody>
      </p:sp>
      <p:sp>
        <p:nvSpPr>
          <p:cNvPr id="100356"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723892DE-DFF6-418E-96B7-59060B4B9F38}" type="slidenum">
              <a:rPr lang="en-US" sz="1200">
                <a:latin typeface="+mn-lt"/>
              </a:rPr>
              <a:pPr algn="r">
                <a:defRPr/>
              </a:pPr>
              <a:t>46</a:t>
            </a:fld>
            <a:endParaRPr lang="en-US" sz="1200">
              <a:latin typeface="+mn-l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4F0B8A66-C996-472D-9610-FE2A33AE2B56}" type="slidenum">
              <a:rPr lang="en-US"/>
              <a:pPr>
                <a:defRPr/>
              </a:pPr>
              <a:t>47</a:t>
            </a:fld>
            <a:endParaRPr lang="en-US"/>
          </a:p>
        </p:txBody>
      </p:sp>
      <p:sp>
        <p:nvSpPr>
          <p:cNvPr id="94211" name="Slide Image Placeholder 1"/>
          <p:cNvSpPr>
            <a:spLocks noGrp="1" noRot="1" noChangeAspect="1" noTextEdit="1"/>
          </p:cNvSpPr>
          <p:nvPr>
            <p:ph type="sldImg"/>
          </p:nvPr>
        </p:nvSpPr>
        <p:spPr bwMode="auto">
          <a:xfrm>
            <a:off x="681038" y="608013"/>
            <a:ext cx="5180012"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Notes Placeholder 2"/>
          <p:cNvSpPr>
            <a:spLocks noGrp="1"/>
          </p:cNvSpPr>
          <p:nvPr>
            <p:ph type="body" idx="1"/>
          </p:nvPr>
        </p:nvSpPr>
        <p:spPr bwMode="auto">
          <a:xfrm>
            <a:off x="467363" y="4724402"/>
            <a:ext cx="6153573" cy="4572000"/>
          </a:xfrm>
        </p:spPr>
        <p:txBody>
          <a:bodyPr wrap="square" numCol="1" anchor="t" anchorCtr="0" compatLnSpc="1">
            <a:prstTxWarp prst="textNoShape">
              <a:avLst/>
            </a:prstTxWarp>
            <a:normAutofit/>
          </a:bodyPr>
          <a:lstStyle/>
          <a:p>
            <a:pPr eaLnBrk="1" hangingPunct="1">
              <a:lnSpc>
                <a:spcPct val="90000"/>
              </a:lnSpc>
              <a:spcBef>
                <a:spcPct val="0"/>
              </a:spcBef>
              <a:buFontTx/>
              <a:buNone/>
              <a:defRPr/>
            </a:pPr>
            <a:endParaRPr lang="en-US" sz="1800" b="1" u="sng" dirty="0">
              <a:solidFill>
                <a:srgbClr val="000000"/>
              </a:solidFill>
              <a:latin typeface="Arial" charset="0"/>
            </a:endParaRPr>
          </a:p>
          <a:p>
            <a:pPr eaLnBrk="1" hangingPunct="1">
              <a:lnSpc>
                <a:spcPct val="90000"/>
              </a:lnSpc>
              <a:spcBef>
                <a:spcPct val="0"/>
              </a:spcBef>
              <a:buFontTx/>
              <a:buNone/>
              <a:defRPr/>
            </a:pPr>
            <a:endParaRPr lang="en-US" sz="1800" b="1" u="sng" dirty="0">
              <a:solidFill>
                <a:srgbClr val="000000"/>
              </a:solidFill>
              <a:latin typeface="Arial" charset="0"/>
            </a:endParaRPr>
          </a:p>
          <a:p>
            <a:pPr eaLnBrk="1" hangingPunct="1">
              <a:lnSpc>
                <a:spcPct val="90000"/>
              </a:lnSpc>
              <a:spcBef>
                <a:spcPct val="0"/>
              </a:spcBef>
              <a:defRPr/>
            </a:pPr>
            <a:endParaRPr lang="en-US" sz="1800" dirty="0">
              <a:solidFill>
                <a:srgbClr val="000000"/>
              </a:solidFill>
              <a:latin typeface="Arial" charset="0"/>
            </a:endParaRPr>
          </a:p>
          <a:p>
            <a:pPr eaLnBrk="1" hangingPunct="1">
              <a:lnSpc>
                <a:spcPct val="90000"/>
              </a:lnSpc>
              <a:spcBef>
                <a:spcPct val="0"/>
              </a:spcBef>
              <a:defRPr/>
            </a:pPr>
            <a:endParaRPr lang="en-US" sz="1800" dirty="0">
              <a:solidFill>
                <a:srgbClr val="000000"/>
              </a:solidFill>
              <a:latin typeface="Arial" charset="0"/>
            </a:endParaRPr>
          </a:p>
          <a:p>
            <a:pPr eaLnBrk="1" hangingPunct="1">
              <a:lnSpc>
                <a:spcPct val="90000"/>
              </a:lnSpc>
              <a:spcBef>
                <a:spcPct val="0"/>
              </a:spcBef>
              <a:defRPr/>
            </a:pPr>
            <a:endParaRPr lang="en-US" sz="1800" dirty="0">
              <a:solidFill>
                <a:srgbClr val="000000"/>
              </a:solidFill>
              <a:latin typeface="Arial" charset="0"/>
            </a:endParaRPr>
          </a:p>
          <a:p>
            <a:pPr eaLnBrk="1" hangingPunct="1">
              <a:lnSpc>
                <a:spcPct val="90000"/>
              </a:lnSpc>
              <a:spcBef>
                <a:spcPct val="0"/>
              </a:spcBef>
              <a:defRPr/>
            </a:pPr>
            <a:endParaRPr lang="en-US" sz="1800" dirty="0">
              <a:solidFill>
                <a:srgbClr val="000000"/>
              </a:solidFill>
              <a:latin typeface="Arial" charset="0"/>
            </a:endParaRPr>
          </a:p>
          <a:p>
            <a:pPr eaLnBrk="1" hangingPunct="1">
              <a:lnSpc>
                <a:spcPct val="90000"/>
              </a:lnSpc>
              <a:spcBef>
                <a:spcPct val="0"/>
              </a:spcBef>
              <a:defRPr/>
            </a:pPr>
            <a:endParaRPr lang="en-US" sz="1800" dirty="0">
              <a:solidFill>
                <a:srgbClr val="000000"/>
              </a:solidFill>
              <a:latin typeface="Arial" charset="0"/>
            </a:endParaRPr>
          </a:p>
          <a:p>
            <a:pPr eaLnBrk="1" hangingPunct="1">
              <a:lnSpc>
                <a:spcPct val="90000"/>
              </a:lnSpc>
              <a:spcBef>
                <a:spcPct val="0"/>
              </a:spcBef>
              <a:defRPr/>
            </a:pPr>
            <a:endParaRPr lang="en-US" sz="1800" dirty="0">
              <a:solidFill>
                <a:srgbClr val="000000"/>
              </a:solidFill>
              <a:latin typeface="Times New Roman" pitchFamily="18" charset="0"/>
            </a:endParaRPr>
          </a:p>
          <a:p>
            <a:pPr eaLnBrk="1" hangingPunct="1">
              <a:lnSpc>
                <a:spcPct val="90000"/>
              </a:lnSpc>
              <a:spcBef>
                <a:spcPct val="0"/>
              </a:spcBef>
              <a:defRPr/>
            </a:pPr>
            <a:endParaRPr lang="en-US" sz="700" dirty="0">
              <a:solidFill>
                <a:srgbClr val="000000"/>
              </a:solidFill>
              <a:latin typeface="Times New Roman" pitchFamily="18" charset="0"/>
            </a:endParaRPr>
          </a:p>
          <a:p>
            <a:pPr eaLnBrk="1" hangingPunct="1">
              <a:lnSpc>
                <a:spcPct val="90000"/>
              </a:lnSpc>
              <a:spcBef>
                <a:spcPct val="0"/>
              </a:spcBef>
              <a:defRPr/>
            </a:pPr>
            <a:endParaRPr lang="en-US" sz="700" u="sng" dirty="0">
              <a:solidFill>
                <a:srgbClr val="000000"/>
              </a:solidFill>
              <a:latin typeface="Times New Roman" pitchFamily="18" charset="0"/>
            </a:endParaRPr>
          </a:p>
          <a:p>
            <a:pPr eaLnBrk="1" hangingPunct="1">
              <a:lnSpc>
                <a:spcPct val="90000"/>
              </a:lnSpc>
              <a:spcBef>
                <a:spcPct val="0"/>
              </a:spcBef>
              <a:defRPr/>
            </a:pPr>
            <a:endParaRPr lang="en-US" sz="700" u="sng" dirty="0">
              <a:solidFill>
                <a:srgbClr val="000000"/>
              </a:solidFill>
              <a:latin typeface="Times New Roman" pitchFamily="18" charset="0"/>
            </a:endParaRPr>
          </a:p>
          <a:p>
            <a:pPr eaLnBrk="1" hangingPunct="1">
              <a:lnSpc>
                <a:spcPct val="90000"/>
              </a:lnSpc>
              <a:spcBef>
                <a:spcPct val="0"/>
              </a:spcBef>
              <a:defRPr/>
            </a:pPr>
            <a:endParaRPr lang="en-US" sz="700" dirty="0">
              <a:solidFill>
                <a:srgbClr val="000000"/>
              </a:solidFill>
              <a:latin typeface="Times New Roman" pitchFamily="18" charset="0"/>
            </a:endParaRPr>
          </a:p>
          <a:p>
            <a:pPr eaLnBrk="1" hangingPunct="1">
              <a:lnSpc>
                <a:spcPct val="90000"/>
              </a:lnSpc>
              <a:spcBef>
                <a:spcPct val="0"/>
              </a:spcBef>
              <a:defRPr/>
            </a:pPr>
            <a:endParaRPr lang="en-US" sz="700" dirty="0">
              <a:solidFill>
                <a:srgbClr val="000000"/>
              </a:solidFill>
              <a:latin typeface="Times New Roman" pitchFamily="18" charset="0"/>
            </a:endParaRPr>
          </a:p>
          <a:p>
            <a:pPr eaLnBrk="1" hangingPunct="1">
              <a:lnSpc>
                <a:spcPct val="90000"/>
              </a:lnSpc>
              <a:spcBef>
                <a:spcPct val="0"/>
              </a:spcBef>
              <a:defRPr/>
            </a:pPr>
            <a:endParaRPr lang="en-US" sz="700" dirty="0">
              <a:solidFill>
                <a:srgbClr val="000000"/>
              </a:solidFill>
              <a:latin typeface="Times New Roman" pitchFamily="18" charset="0"/>
            </a:endParaRPr>
          </a:p>
          <a:p>
            <a:pPr eaLnBrk="1" hangingPunct="1">
              <a:lnSpc>
                <a:spcPct val="90000"/>
              </a:lnSpc>
              <a:spcBef>
                <a:spcPct val="0"/>
              </a:spcBef>
              <a:defRPr/>
            </a:pPr>
            <a:endParaRPr lang="en-US" sz="700" dirty="0"/>
          </a:p>
        </p:txBody>
      </p:sp>
      <p:sp>
        <p:nvSpPr>
          <p:cNvPr id="101380"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7915B73A-0AE0-4A33-9FD3-B9741C4B6829}" type="slidenum">
              <a:rPr lang="en-US" sz="1200">
                <a:latin typeface="+mn-lt"/>
              </a:rPr>
              <a:pPr algn="r">
                <a:defRPr/>
              </a:pPr>
              <a:t>47</a:t>
            </a:fld>
            <a:endParaRPr lang="en-US" sz="1200">
              <a:latin typeface="+mn-l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A2E5C046-3F9D-4D89-B945-D0812BFD10E8}" type="slidenum">
              <a:rPr lang="en-US"/>
              <a:pPr>
                <a:defRPr/>
              </a:pPr>
              <a:t>48</a:t>
            </a:fld>
            <a:endParaRPr lang="en-US"/>
          </a:p>
        </p:txBody>
      </p:sp>
      <p:sp>
        <p:nvSpPr>
          <p:cNvPr id="95235" name="Slide Image Placeholder 1"/>
          <p:cNvSpPr>
            <a:spLocks noGrp="1" noRot="1" noChangeAspect="1" noTextEdit="1"/>
          </p:cNvSpPr>
          <p:nvPr>
            <p:ph type="sldImg"/>
          </p:nvPr>
        </p:nvSpPr>
        <p:spPr bwMode="auto">
          <a:xfrm>
            <a:off x="377825" y="457200"/>
            <a:ext cx="5889625" cy="44180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a:xfrm>
            <a:off x="311575" y="4876802"/>
            <a:ext cx="6231467" cy="4419600"/>
          </a:xfrm>
        </p:spPr>
        <p:txBody>
          <a:bodyPr wrap="square" numCol="1" anchor="t" anchorCtr="0" compatLnSpc="1">
            <a:prstTxWarp prst="textNoShape">
              <a:avLst/>
            </a:prstTxWarp>
            <a:normAutofit/>
          </a:bodyPr>
          <a:lstStyle/>
          <a:p>
            <a:pPr eaLnBrk="1" hangingPunct="1">
              <a:spcBef>
                <a:spcPts val="900"/>
              </a:spcBef>
              <a:spcAft>
                <a:spcPts val="900"/>
              </a:spcAft>
              <a:buFontTx/>
              <a:buNone/>
              <a:defRPr/>
            </a:pPr>
            <a:endParaRPr lang="en-US" sz="1800" b="1" dirty="0">
              <a:solidFill>
                <a:srgbClr val="000000"/>
              </a:solidFill>
              <a:latin typeface="Arial" charset="0"/>
            </a:endParaRPr>
          </a:p>
        </p:txBody>
      </p:sp>
      <p:sp>
        <p:nvSpPr>
          <p:cNvPr id="102404" name="Slide Number Placeholder 3"/>
          <p:cNvSpPr txBox="1">
            <a:spLocks noGrp="1"/>
          </p:cNvSpPr>
          <p:nvPr/>
        </p:nvSpPr>
        <p:spPr bwMode="auto">
          <a:xfrm>
            <a:off x="3970343" y="8829675"/>
            <a:ext cx="3038475" cy="465138"/>
          </a:xfrm>
          <a:prstGeom prst="rect">
            <a:avLst/>
          </a:prstGeom>
          <a:noFill/>
          <a:ln>
            <a:miter lim="800000"/>
            <a:headEnd/>
            <a:tailEnd/>
          </a:ln>
        </p:spPr>
        <p:txBody>
          <a:bodyPr lIns="91425" tIns="45712" rIns="91425" bIns="45712" anchor="b"/>
          <a:lstStyle/>
          <a:p>
            <a:pPr algn="r">
              <a:defRPr/>
            </a:pPr>
            <a:fld id="{959F1BCA-2FFA-41CE-846F-47F91A266296}" type="slidenum">
              <a:rPr lang="en-US" sz="1200">
                <a:latin typeface="+mn-lt"/>
              </a:rPr>
              <a:pPr algn="r">
                <a:defRPr/>
              </a:pPr>
              <a:t>48</a:t>
            </a:fld>
            <a:endParaRPr lang="en-US" sz="1200">
              <a:latin typeface="+mn-l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9650" y="334963"/>
            <a:ext cx="5086350" cy="3816350"/>
          </a:xfrm>
        </p:spPr>
      </p:sp>
      <p:sp>
        <p:nvSpPr>
          <p:cNvPr id="3" name="Notes Placeholder 2"/>
          <p:cNvSpPr>
            <a:spLocks noGrp="1"/>
          </p:cNvSpPr>
          <p:nvPr>
            <p:ph type="body" idx="1"/>
          </p:nvPr>
        </p:nvSpPr>
        <p:spPr>
          <a:xfrm>
            <a:off x="311151" y="4496885"/>
            <a:ext cx="6213333" cy="418039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D15AF3-DB0B-4DD8-B3D8-C1CA8D6ECCCE}" type="slidenum">
              <a:rPr lang="en-US" smtClean="0"/>
              <a:pPr>
                <a:defRPr/>
              </a:pPr>
              <a:t>49</a:t>
            </a:fld>
            <a:endParaRPr lang="en-US"/>
          </a:p>
        </p:txBody>
      </p:sp>
    </p:spTree>
    <p:extLst>
      <p:ext uri="{BB962C8B-B14F-4D97-AF65-F5344CB8AC3E}">
        <p14:creationId xmlns:p14="http://schemas.microsoft.com/office/powerpoint/2010/main" val="1582918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252FA244-930A-4C2D-B8C8-B9E0111877FE}" type="slidenum">
              <a:rPr lang="en-US"/>
              <a:pPr>
                <a:defRPr/>
              </a:pPr>
              <a:t>50</a:t>
            </a:fld>
            <a:endParaRPr lang="en-US"/>
          </a:p>
        </p:txBody>
      </p:sp>
      <p:sp>
        <p:nvSpPr>
          <p:cNvPr id="96259" name="Slide Image Placeholder 1"/>
          <p:cNvSpPr>
            <a:spLocks noGrp="1" noRot="1" noChangeAspect="1" noTextEdit="1"/>
          </p:cNvSpPr>
          <p:nvPr>
            <p:ph type="sldImg"/>
          </p:nvPr>
        </p:nvSpPr>
        <p:spPr bwMode="auto">
          <a:xfrm>
            <a:off x="454025" y="227013"/>
            <a:ext cx="5283200" cy="3963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Notes Placeholder 2"/>
          <p:cNvSpPr>
            <a:spLocks noGrp="1"/>
          </p:cNvSpPr>
          <p:nvPr>
            <p:ph type="body" idx="1"/>
          </p:nvPr>
        </p:nvSpPr>
        <p:spPr bwMode="auto">
          <a:xfrm>
            <a:off x="311150" y="4343410"/>
            <a:ext cx="6699250" cy="4952993"/>
          </a:xfrm>
        </p:spPr>
        <p:txBody>
          <a:bodyPr wrap="square" numCol="1" anchor="t" anchorCtr="0" compatLnSpc="1">
            <a:prstTxWarp prst="textNoShape">
              <a:avLst/>
            </a:prstTxWarp>
            <a:normAutofit lnSpcReduction="10000"/>
          </a:bodyPr>
          <a:lstStyle/>
          <a:p>
            <a:pPr>
              <a:defRPr/>
            </a:pPr>
            <a:endParaRPr lang="en-US" sz="1500" dirty="0">
              <a:solidFill>
                <a:srgbClr val="000000"/>
              </a:solidFill>
            </a:endParaRPr>
          </a:p>
          <a:p>
            <a:pPr>
              <a:defRPr/>
            </a:pPr>
            <a:endParaRPr lang="en-US" dirty="0" smtClean="0">
              <a:solidFill>
                <a:srgbClr val="000000"/>
              </a:solidFill>
            </a:endParaRPr>
          </a:p>
          <a:p>
            <a:pPr>
              <a:defRPr/>
            </a:pPr>
            <a:endParaRPr lang="en-US" dirty="0" smtClean="0"/>
          </a:p>
          <a:p>
            <a:pPr>
              <a:defRPr/>
            </a:pPr>
            <a:endParaRPr lang="en-US" dirty="0" smtClean="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3B38125A-35C7-46E6-8AB7-F4088CD79AD3}" type="slidenum">
              <a:rPr lang="en-US" sz="1200">
                <a:latin typeface="+mn-lt"/>
              </a:rPr>
              <a:pPr algn="r" fontAlgn="auto">
                <a:spcBef>
                  <a:spcPts val="0"/>
                </a:spcBef>
                <a:spcAft>
                  <a:spcPts val="0"/>
                </a:spcAft>
                <a:defRPr/>
              </a:pPr>
              <a:t>50</a:t>
            </a:fld>
            <a:endParaRPr lang="en-US" sz="1200">
              <a:latin typeface="+mn-l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280ED743-2738-45ED-8D21-ADE5A79E2730}" type="slidenum">
              <a:rPr lang="en-US"/>
              <a:pPr>
                <a:defRPr/>
              </a:pPr>
              <a:t>51</a:t>
            </a:fld>
            <a:endParaRPr lang="en-US"/>
          </a:p>
        </p:txBody>
      </p:sp>
      <p:sp>
        <p:nvSpPr>
          <p:cNvPr id="425986" name="Rectangle 1031"/>
          <p:cNvSpPr txBox="1">
            <a:spLocks noGrp="1" noChangeArrowheads="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351615B9-6B3F-4D6A-B5EA-E5F7DEB39283}" type="slidenum">
              <a:rPr lang="en-US" sz="1200">
                <a:latin typeface="+mn-lt"/>
              </a:rPr>
              <a:pPr algn="r" fontAlgn="auto">
                <a:spcBef>
                  <a:spcPts val="0"/>
                </a:spcBef>
                <a:spcAft>
                  <a:spcPts val="0"/>
                </a:spcAft>
                <a:defRPr/>
              </a:pPr>
              <a:t>51</a:t>
            </a:fld>
            <a:endParaRPr lang="en-US" sz="1200">
              <a:latin typeface="+mn-lt"/>
            </a:endParaRPr>
          </a:p>
        </p:txBody>
      </p:sp>
      <p:sp>
        <p:nvSpPr>
          <p:cNvPr id="97284" name="Rectangle 2"/>
          <p:cNvSpPr>
            <a:spLocks noGrp="1" noRot="1" noChangeAspect="1" noChangeArrowheads="1" noTextEdit="1"/>
          </p:cNvSpPr>
          <p:nvPr>
            <p:ph type="sldImg"/>
          </p:nvPr>
        </p:nvSpPr>
        <p:spPr bwMode="auto">
          <a:xfrm>
            <a:off x="1295400" y="0"/>
            <a:ext cx="4343400" cy="3259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5" name="Rectangle 3"/>
          <p:cNvSpPr>
            <a:spLocks noGrp="1" noChangeArrowheads="1"/>
          </p:cNvSpPr>
          <p:nvPr>
            <p:ph type="body" idx="1"/>
          </p:nvPr>
        </p:nvSpPr>
        <p:spPr bwMode="auto">
          <a:xfrm>
            <a:off x="1" y="3429000"/>
            <a:ext cx="70104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hangingPunct="1">
              <a:lnSpc>
                <a:spcPct val="90000"/>
              </a:lnSpc>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92C230FB-93F9-42BF-ADA7-540900616F42}" type="slidenum">
              <a:rPr lang="en-US"/>
              <a:pPr>
                <a:defRPr/>
              </a:pPr>
              <a:t>7</a:t>
            </a:fld>
            <a:endParaRPr lang="en-US"/>
          </a:p>
        </p:txBody>
      </p:sp>
      <p:sp>
        <p:nvSpPr>
          <p:cNvPr id="59395" name="Slide Image Placeholder 1"/>
          <p:cNvSpPr>
            <a:spLocks noGrp="1" noRot="1" noChangeAspect="1" noTextEdit="1"/>
          </p:cNvSpPr>
          <p:nvPr>
            <p:ph type="sldImg"/>
          </p:nvPr>
        </p:nvSpPr>
        <p:spPr bwMode="auto">
          <a:xfrm>
            <a:off x="765175" y="227013"/>
            <a:ext cx="5386388" cy="4040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Notes Placeholder 2"/>
          <p:cNvSpPr>
            <a:spLocks noGrp="1"/>
          </p:cNvSpPr>
          <p:nvPr>
            <p:ph type="body" idx="1"/>
          </p:nvPr>
        </p:nvSpPr>
        <p:spPr bwMode="auto">
          <a:xfrm>
            <a:off x="311151" y="4419603"/>
            <a:ext cx="647065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None/>
            </a:pPr>
            <a:endParaRPr lang="en-US" sz="1600" u="sng" dirty="0"/>
          </a:p>
          <a:p>
            <a:pPr>
              <a:buFontTx/>
              <a:buChar char="•"/>
            </a:pPr>
            <a:endParaRPr lang="en-US" sz="1600" u="sng" dirty="0"/>
          </a:p>
          <a:p>
            <a:pPr>
              <a:buFontTx/>
              <a:buChar char="•"/>
            </a:pPr>
            <a:endParaRPr lang="en-US" sz="1600" u="sng" dirty="0"/>
          </a:p>
          <a:p>
            <a:pPr>
              <a:buFontTx/>
              <a:buChar char="•"/>
            </a:pPr>
            <a:endParaRPr lang="en-US" sz="1600" u="sng" dirty="0"/>
          </a:p>
          <a:p>
            <a:pPr eaLnBrk="1" hangingPunct="1"/>
            <a:endParaRPr lang="en-US" sz="1600"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367220A4-747C-4612-A452-A96D386925B6}" type="slidenum">
              <a:rPr lang="en-US" sz="1200">
                <a:latin typeface="+mn-lt"/>
              </a:rPr>
              <a:pPr algn="r" fontAlgn="auto">
                <a:spcBef>
                  <a:spcPts val="0"/>
                </a:spcBef>
                <a:spcAft>
                  <a:spcPts val="0"/>
                </a:spcAft>
                <a:defRPr/>
              </a:pPr>
              <a:t>7</a:t>
            </a:fld>
            <a:endParaRPr lang="en-US" sz="1200">
              <a:latin typeface="+mn-l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C308AB1C-A4C6-41A9-85CB-245140C87F8B}" type="slidenum">
              <a:rPr lang="en-US"/>
              <a:pPr>
                <a:defRPr/>
              </a:pPr>
              <a:t>52</a:t>
            </a:fld>
            <a:endParaRPr lang="en-US"/>
          </a:p>
        </p:txBody>
      </p:sp>
      <p:sp>
        <p:nvSpPr>
          <p:cNvPr id="98307" name="Slide Image Placeholder 1"/>
          <p:cNvSpPr>
            <a:spLocks noGrp="1" noRot="1" noChangeAspect="1" noTextEdit="1"/>
          </p:cNvSpPr>
          <p:nvPr>
            <p:ph type="sldImg"/>
          </p:nvPr>
        </p:nvSpPr>
        <p:spPr bwMode="auto">
          <a:xfrm>
            <a:off x="987425" y="0"/>
            <a:ext cx="4979988" cy="37353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Notes Placeholder 2"/>
          <p:cNvSpPr>
            <a:spLocks noGrp="1"/>
          </p:cNvSpPr>
          <p:nvPr>
            <p:ph type="body" idx="1"/>
          </p:nvPr>
        </p:nvSpPr>
        <p:spPr bwMode="auto">
          <a:xfrm>
            <a:off x="304805" y="3657604"/>
            <a:ext cx="6324600" cy="56387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1600"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EC565D3A-3E73-4F7A-9227-5D1983CA8371}" type="slidenum">
              <a:rPr lang="en-US" sz="1200">
                <a:latin typeface="+mn-lt"/>
              </a:rPr>
              <a:pPr algn="r" fontAlgn="auto">
                <a:spcBef>
                  <a:spcPts val="0"/>
                </a:spcBef>
                <a:spcAft>
                  <a:spcPts val="0"/>
                </a:spcAft>
                <a:defRPr/>
              </a:pPr>
              <a:t>52</a:t>
            </a:fld>
            <a:endParaRPr lang="en-US" sz="1200">
              <a:latin typeface="+mn-lt"/>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16732B9A-5497-44E3-A486-A7FB7DDD41AD}" type="slidenum">
              <a:rPr lang="en-US"/>
              <a:pPr>
                <a:defRPr/>
              </a:pPr>
              <a:t>53</a:t>
            </a:fld>
            <a:endParaRPr lang="en-US"/>
          </a:p>
        </p:txBody>
      </p:sp>
      <p:sp>
        <p:nvSpPr>
          <p:cNvPr id="99331" name="Slide Image Placeholder 1"/>
          <p:cNvSpPr>
            <a:spLocks noGrp="1" noRot="1" noChangeAspect="1" noTextEdit="1"/>
          </p:cNvSpPr>
          <p:nvPr>
            <p:ph type="sldImg"/>
          </p:nvPr>
        </p:nvSpPr>
        <p:spPr bwMode="auto">
          <a:xfrm>
            <a:off x="765175" y="381000"/>
            <a:ext cx="5715000" cy="4286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Notes Placeholder 2"/>
          <p:cNvSpPr>
            <a:spLocks noGrp="1"/>
          </p:cNvSpPr>
          <p:nvPr>
            <p:ph type="body" idx="1"/>
          </p:nvPr>
        </p:nvSpPr>
        <p:spPr bwMode="auto">
          <a:xfrm>
            <a:off x="311150" y="5334009"/>
            <a:ext cx="6388100" cy="334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2">
              <a:spcBef>
                <a:spcPct val="0"/>
              </a:spcBef>
            </a:pPr>
            <a:endParaRPr lang="en-US" sz="1800" b="1" u="sng" dirty="0">
              <a:solidFill>
                <a:srgbClr val="000000"/>
              </a:solidFill>
            </a:endParaRPr>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D48C1154-C72E-4509-8ED0-32FA244DC59E}" type="slidenum">
              <a:rPr lang="en-US" sz="1200">
                <a:latin typeface="+mn-lt"/>
              </a:rPr>
              <a:pPr algn="r" fontAlgn="auto">
                <a:spcBef>
                  <a:spcPts val="0"/>
                </a:spcBef>
                <a:spcAft>
                  <a:spcPts val="0"/>
                </a:spcAft>
                <a:defRPr/>
              </a:pPr>
              <a:t>53</a:t>
            </a:fld>
            <a:endParaRPr lang="en-US" sz="1200">
              <a:latin typeface="+mn-lt"/>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C514A556-BE23-4FD3-B963-507192505F0C}" type="slidenum">
              <a:rPr lang="en-US"/>
              <a:pPr>
                <a:defRPr/>
              </a:pPr>
              <a:t>54</a:t>
            </a:fld>
            <a:endParaRPr lang="en-US"/>
          </a:p>
        </p:txBody>
      </p:sp>
      <p:sp>
        <p:nvSpPr>
          <p:cNvPr id="100355" name="Rectangle 2"/>
          <p:cNvSpPr>
            <a:spLocks noGrp="1" noRot="1" noChangeAspect="1" noTextEdit="1"/>
          </p:cNvSpPr>
          <p:nvPr>
            <p:ph type="sldImg"/>
          </p:nvPr>
        </p:nvSpPr>
        <p:spPr bwMode="auto">
          <a:xfrm>
            <a:off x="992188" y="227013"/>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p:cNvSpPr>
          <p:nvPr>
            <p:ph type="body" idx="1"/>
          </p:nvPr>
        </p:nvSpPr>
        <p:spPr bwMode="auto">
          <a:xfrm>
            <a:off x="311150" y="4343402"/>
            <a:ext cx="669925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indent="0">
              <a:lnSpc>
                <a:spcPct val="90000"/>
              </a:lnSpc>
              <a:buFont typeface="Arial" pitchFamily="34" charset="0"/>
              <a:buNone/>
            </a:pPr>
            <a:endParaRPr lang="en-US" sz="1600"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D5571D71-BDEF-4B2E-9EDE-538F23776C98}" type="slidenum">
              <a:rPr lang="en-US"/>
              <a:pPr>
                <a:defRPr/>
              </a:pPr>
              <a:t>55</a:t>
            </a:fld>
            <a:endParaRPr lang="en-US"/>
          </a:p>
        </p:txBody>
      </p:sp>
      <p:sp>
        <p:nvSpPr>
          <p:cNvPr id="101379" name="Slide Image Placeholder 1"/>
          <p:cNvSpPr>
            <a:spLocks noGrp="1" noRot="1" noChangeAspect="1" noTextEdit="1"/>
          </p:cNvSpPr>
          <p:nvPr>
            <p:ph type="sldImg"/>
          </p:nvPr>
        </p:nvSpPr>
        <p:spPr bwMode="auto">
          <a:xfrm>
            <a:off x="457200" y="0"/>
            <a:ext cx="6197600" cy="4648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Notes Placeholder 2"/>
          <p:cNvSpPr>
            <a:spLocks noGrp="1"/>
          </p:cNvSpPr>
          <p:nvPr>
            <p:ph type="body" idx="1"/>
          </p:nvPr>
        </p:nvSpPr>
        <p:spPr bwMode="auto">
          <a:xfrm>
            <a:off x="311150" y="5257810"/>
            <a:ext cx="6388100" cy="34194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600" u="sng" dirty="0">
              <a:solidFill>
                <a:srgbClr val="000000"/>
              </a:solidFill>
              <a:latin typeface="Times New Roman" pitchFamily="18" charset="0"/>
            </a:endParaRPr>
          </a:p>
          <a:p>
            <a:pPr marL="628545" lvl="2" indent="-234911" algn="ctr">
              <a:spcBef>
                <a:spcPct val="0"/>
              </a:spcBef>
            </a:pPr>
            <a:endParaRPr lang="en-US" sz="1600" dirty="0">
              <a:solidFill>
                <a:srgbClr val="000000"/>
              </a:solidFill>
            </a:endParaRPr>
          </a:p>
          <a:p>
            <a:pPr>
              <a:spcBef>
                <a:spcPct val="0"/>
              </a:spcBef>
            </a:pPr>
            <a:endParaRPr lang="en-US" sz="1600" dirty="0">
              <a:solidFill>
                <a:srgbClr val="000000"/>
              </a:solidFill>
            </a:endParaRPr>
          </a:p>
          <a:p>
            <a:pPr>
              <a:spcBef>
                <a:spcPct val="0"/>
              </a:spcBef>
            </a:pPr>
            <a:endParaRPr lang="en-US" sz="1600" dirty="0"/>
          </a:p>
          <a:p>
            <a:endParaRPr lang="en-US" sz="1600"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E2CE3B1E-2D48-4E80-AFD6-73AE94CFFED0}" type="slidenum">
              <a:rPr lang="en-US" sz="1200">
                <a:latin typeface="+mn-lt"/>
              </a:rPr>
              <a:pPr algn="r" fontAlgn="auto">
                <a:spcBef>
                  <a:spcPts val="0"/>
                </a:spcBef>
                <a:spcAft>
                  <a:spcPts val="0"/>
                </a:spcAft>
                <a:defRPr/>
              </a:pPr>
              <a:t>55</a:t>
            </a:fld>
            <a:endParaRPr lang="en-US" sz="1200">
              <a:latin typeface="+mn-l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FF817A74-96E9-4C9E-9B5D-6A02433EB7FE}" type="slidenum">
              <a:rPr lang="en-US"/>
              <a:pPr>
                <a:defRPr/>
              </a:pPr>
              <a:t>56</a:t>
            </a:fld>
            <a:endParaRPr lang="en-US"/>
          </a:p>
        </p:txBody>
      </p:sp>
      <p:sp>
        <p:nvSpPr>
          <p:cNvPr id="102403" name="Rectangle 2"/>
          <p:cNvSpPr>
            <a:spLocks noGrp="1" noRot="1" noChangeAspect="1" noTextEdit="1"/>
          </p:cNvSpPr>
          <p:nvPr>
            <p:ph type="sldImg"/>
          </p:nvPr>
        </p:nvSpPr>
        <p:spPr bwMode="auto">
          <a:xfrm>
            <a:off x="987425" y="227013"/>
            <a:ext cx="4876800" cy="3659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p:cNvSpPr>
          <p:nvPr>
            <p:ph type="body" idx="1"/>
          </p:nvPr>
        </p:nvSpPr>
        <p:spPr bwMode="auto">
          <a:xfrm>
            <a:off x="311150" y="4038600"/>
            <a:ext cx="63881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1">
              <a:spcBef>
                <a:spcPct val="0"/>
              </a:spcBef>
            </a:pPr>
            <a:endParaRPr lang="en-US" u="sng"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5"/>
          </p:nvPr>
        </p:nvSpPr>
        <p:spPr/>
        <p:txBody>
          <a:bodyPr/>
          <a:lstStyle/>
          <a:p>
            <a:pPr>
              <a:defRPr/>
            </a:pPr>
            <a:fld id="{27DBA11F-0E16-4373-B155-F385C48D3494}" type="slidenum">
              <a:rPr lang="en-US"/>
              <a:pPr>
                <a:defRPr/>
              </a:pPr>
              <a:t>57</a:t>
            </a:fld>
            <a:endParaRPr lang="en-US"/>
          </a:p>
        </p:txBody>
      </p:sp>
      <p:sp>
        <p:nvSpPr>
          <p:cNvPr id="103427" name="Rectangle 2"/>
          <p:cNvSpPr>
            <a:spLocks noGrp="1" noRot="1" noChangeAspect="1" noTextEdit="1"/>
          </p:cNvSpPr>
          <p:nvPr>
            <p:ph type="sldImg"/>
          </p:nvPr>
        </p:nvSpPr>
        <p:spPr bwMode="auto">
          <a:xfrm>
            <a:off x="1063625" y="304800"/>
            <a:ext cx="5181600" cy="3886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p:cNvSpPr>
          <p:nvPr>
            <p:ph type="body" idx="1"/>
          </p:nvPr>
        </p:nvSpPr>
        <p:spPr bwMode="auto">
          <a:xfrm>
            <a:off x="311151" y="4419608"/>
            <a:ext cx="6470650" cy="4876792"/>
          </a:xfrm>
        </p:spPr>
        <p:txBody>
          <a:bodyPr wrap="square" numCol="1" anchor="t" anchorCtr="0" compatLnSpc="1">
            <a:prstTxWarp prst="textNoShape">
              <a:avLst/>
            </a:prstTxWarp>
            <a:normAutofit/>
          </a:bodyPr>
          <a:lstStyle/>
          <a:p>
            <a:pPr marL="266655" indent="-266655">
              <a:defRPr/>
            </a:pPr>
            <a:endParaRPr lang="en-US" sz="1600" dirty="0"/>
          </a:p>
          <a:p>
            <a:pPr marL="266655" indent="-266655">
              <a:defRPr/>
            </a:pPr>
            <a:endParaRPr lang="en-US" sz="16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71D13F16-6617-4809-92D5-DAAAE0BC8974}" type="slidenum">
              <a:rPr lang="en-US"/>
              <a:pPr>
                <a:defRPr/>
              </a:pPr>
              <a:t>8</a:t>
            </a:fld>
            <a:endParaRPr lang="en-US"/>
          </a:p>
        </p:txBody>
      </p:sp>
      <p:sp>
        <p:nvSpPr>
          <p:cNvPr id="60419" name="Slide Image Placeholder 1"/>
          <p:cNvSpPr>
            <a:spLocks noGrp="1" noRot="1" noChangeAspect="1" noTextEdit="1"/>
          </p:cNvSpPr>
          <p:nvPr>
            <p:ph type="sldImg"/>
          </p:nvPr>
        </p:nvSpPr>
        <p:spPr bwMode="auto">
          <a:xfrm>
            <a:off x="841375" y="304800"/>
            <a:ext cx="5892800" cy="4419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Notes Placeholder 2"/>
          <p:cNvSpPr>
            <a:spLocks noGrp="1"/>
          </p:cNvSpPr>
          <p:nvPr>
            <p:ph type="body" idx="1"/>
          </p:nvPr>
        </p:nvSpPr>
        <p:spPr bwMode="auto">
          <a:xfrm>
            <a:off x="311150" y="4876802"/>
            <a:ext cx="6388100" cy="38004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sz="1800" b="1"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B575F396-A9D1-4EE3-A5A3-BABCF7ED1774}" type="slidenum">
              <a:rPr lang="en-US" sz="1200">
                <a:latin typeface="+mn-lt"/>
              </a:rPr>
              <a:pPr algn="r" fontAlgn="auto">
                <a:spcBef>
                  <a:spcPts val="0"/>
                </a:spcBef>
                <a:spcAft>
                  <a:spcPts val="0"/>
                </a:spcAft>
                <a:defRPr/>
              </a:pPr>
              <a:t>8</a:t>
            </a:fld>
            <a:endParaRPr lang="en-US"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D5C50E0E-8A66-4330-8AFF-675DF27DBBA2}" type="slidenum">
              <a:rPr lang="en-US"/>
              <a:pPr>
                <a:defRPr/>
              </a:pPr>
              <a:t>9</a:t>
            </a:fld>
            <a:endParaRPr lang="en-US"/>
          </a:p>
        </p:txBody>
      </p:sp>
      <p:sp>
        <p:nvSpPr>
          <p:cNvPr id="61443" name="Slide Image Placeholder 1"/>
          <p:cNvSpPr>
            <a:spLocks noGrp="1" noRot="1" noChangeAspect="1" noTextEdit="1"/>
          </p:cNvSpPr>
          <p:nvPr>
            <p:ph type="sldImg"/>
          </p:nvPr>
        </p:nvSpPr>
        <p:spPr bwMode="auto">
          <a:xfrm>
            <a:off x="914400" y="381000"/>
            <a:ext cx="5689600" cy="42672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Notes Placeholder 2"/>
          <p:cNvSpPr>
            <a:spLocks noGrp="1"/>
          </p:cNvSpPr>
          <p:nvPr>
            <p:ph type="body" idx="1"/>
          </p:nvPr>
        </p:nvSpPr>
        <p:spPr bwMode="auto">
          <a:xfrm>
            <a:off x="311150" y="5029207"/>
            <a:ext cx="6388100" cy="3648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endParaRPr lang="en-US" sz="1800" u="sng"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F7677581-4429-477E-B022-539946F692D9}" type="slidenum">
              <a:rPr lang="en-US" sz="1200">
                <a:latin typeface="+mn-lt"/>
              </a:rPr>
              <a:pPr algn="r" fontAlgn="auto">
                <a:spcBef>
                  <a:spcPts val="0"/>
                </a:spcBef>
                <a:spcAft>
                  <a:spcPts val="0"/>
                </a:spcAft>
                <a:defRPr/>
              </a:pPr>
              <a:t>9</a:t>
            </a:fld>
            <a:endParaRPr lang="en-US"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FA7BE2FF-3914-493A-B3DC-E6E6894591D7}" type="slidenum">
              <a:rPr lang="en-US"/>
              <a:pPr>
                <a:defRPr/>
              </a:pPr>
              <a:t>10</a:t>
            </a:fld>
            <a:endParaRPr lang="en-US"/>
          </a:p>
        </p:txBody>
      </p:sp>
      <p:sp>
        <p:nvSpPr>
          <p:cNvPr id="62467" name="Slide Image Placeholder 1"/>
          <p:cNvSpPr>
            <a:spLocks noGrp="1" noRot="1" noChangeAspect="1" noTextEdit="1"/>
          </p:cNvSpPr>
          <p:nvPr>
            <p:ph type="sldImg"/>
          </p:nvPr>
        </p:nvSpPr>
        <p:spPr bwMode="auto">
          <a:xfrm>
            <a:off x="685800" y="152400"/>
            <a:ext cx="5584825" cy="4189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Notes Placeholder 2"/>
          <p:cNvSpPr>
            <a:spLocks noGrp="1"/>
          </p:cNvSpPr>
          <p:nvPr>
            <p:ph type="body" idx="1"/>
          </p:nvPr>
        </p:nvSpPr>
        <p:spPr bwMode="auto">
          <a:xfrm>
            <a:off x="304800" y="4419600"/>
            <a:ext cx="6248400" cy="46426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buFontTx/>
              <a:buNone/>
            </a:pPr>
            <a:endParaRPr lang="en-US" sz="1800"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0CC41B61-58BF-41F2-8BB3-844874017C18}" type="slidenum">
              <a:rPr lang="en-US" sz="1200">
                <a:latin typeface="+mn-lt"/>
              </a:rPr>
              <a:pPr algn="r" fontAlgn="auto">
                <a:spcBef>
                  <a:spcPts val="0"/>
                </a:spcBef>
                <a:spcAft>
                  <a:spcPts val="0"/>
                </a:spcAft>
                <a:defRPr/>
              </a:pPr>
              <a:t>10</a:t>
            </a:fld>
            <a:endParaRPr lang="en-US" sz="120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5"/>
          </p:nvPr>
        </p:nvSpPr>
        <p:spPr/>
        <p:txBody>
          <a:bodyPr/>
          <a:lstStyle/>
          <a:p>
            <a:pPr>
              <a:defRPr/>
            </a:pPr>
            <a:fld id="{846C8C18-CC84-4841-BEAC-729BBF0372C4}" type="slidenum">
              <a:rPr lang="en-US"/>
              <a:pPr>
                <a:defRPr/>
              </a:pPr>
              <a:t>11</a:t>
            </a:fld>
            <a:endParaRPr lang="en-US"/>
          </a:p>
        </p:txBody>
      </p:sp>
      <p:sp>
        <p:nvSpPr>
          <p:cNvPr id="63491" name="Slide Image Placeholder 1"/>
          <p:cNvSpPr>
            <a:spLocks noGrp="1" noRot="1" noChangeAspect="1" noTextEdit="1"/>
          </p:cNvSpPr>
          <p:nvPr>
            <p:ph type="sldImg"/>
          </p:nvPr>
        </p:nvSpPr>
        <p:spPr bwMode="auto">
          <a:xfrm>
            <a:off x="611188" y="227013"/>
            <a:ext cx="5994400" cy="4497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Notes Placeholder 2"/>
          <p:cNvSpPr>
            <a:spLocks noGrp="1"/>
          </p:cNvSpPr>
          <p:nvPr>
            <p:ph type="body" idx="1"/>
          </p:nvPr>
        </p:nvSpPr>
        <p:spPr bwMode="auto">
          <a:xfrm>
            <a:off x="311150" y="4953007"/>
            <a:ext cx="6388100" cy="372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buFontTx/>
              <a:buNone/>
            </a:pPr>
            <a:endParaRPr lang="en-US" sz="1800" b="1" dirty="0"/>
          </a:p>
        </p:txBody>
      </p:sp>
      <p:sp>
        <p:nvSpPr>
          <p:cNvPr id="4" name="Slide Number Placeholder 3"/>
          <p:cNvSpPr txBox="1">
            <a:spLocks noGrp="1"/>
          </p:cNvSpPr>
          <p:nvPr/>
        </p:nvSpPr>
        <p:spPr>
          <a:xfrm>
            <a:off x="3970343" y="8829675"/>
            <a:ext cx="3038475" cy="465138"/>
          </a:xfrm>
          <a:prstGeom prst="rect">
            <a:avLst/>
          </a:prstGeom>
          <a:noFill/>
        </p:spPr>
        <p:txBody>
          <a:bodyPr lIns="91425" tIns="45712" rIns="91425" bIns="45712" anchor="b"/>
          <a:lstStyle/>
          <a:p>
            <a:pPr algn="r" fontAlgn="auto">
              <a:spcBef>
                <a:spcPts val="0"/>
              </a:spcBef>
              <a:spcAft>
                <a:spcPts val="0"/>
              </a:spcAft>
              <a:defRPr/>
            </a:pPr>
            <a:fld id="{CD5C0695-56B8-44FC-B9F0-26B78DDE47AA}" type="slidenum">
              <a:rPr lang="en-US" sz="1200">
                <a:latin typeface="+mn-lt"/>
              </a:rPr>
              <a:pPr algn="r" fontAlgn="auto">
                <a:spcBef>
                  <a:spcPts val="0"/>
                </a:spcBef>
                <a:spcAft>
                  <a:spcPts val="0"/>
                </a:spcAft>
                <a:defRPr/>
              </a:pPr>
              <a:t>11</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2" y="1449389"/>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2" y="1397001"/>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2" y="2976564"/>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normAutofit/>
          </a:bodyPr>
          <a:lstStyle>
            <a:lvl1pPr marL="0" indent="0" algn="ctr">
              <a:buNone/>
              <a:defRPr sz="40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457200" y="1505931"/>
            <a:ext cx="8229600" cy="1470025"/>
          </a:xfrm>
        </p:spPr>
        <p:txBody>
          <a:bodyPr anchor="ctr">
            <a:normAutofit/>
          </a:bodyPr>
          <a:lstStyle>
            <a:lvl1pPr algn="ctr">
              <a:defRPr lang="en-US" sz="4400" dirty="0">
                <a:solidFill>
                  <a:srgbClr val="FFFFFF"/>
                </a:solidFill>
                <a:latin typeface="Arial" pitchFamily="34" charset="0"/>
                <a:cs typeface="Arial" pitchFamily="34" charset="0"/>
              </a:defRPr>
            </a:lvl1pPr>
          </a:lstStyle>
          <a:p>
            <a:r>
              <a:rPr lang="en-US" dirty="0" smtClean="0"/>
              <a:t>Click to edit Master title style</a:t>
            </a:r>
            <a:endParaRPr lang="en-US" dirty="0"/>
          </a:p>
        </p:txBody>
      </p:sp>
      <p:sp>
        <p:nvSpPr>
          <p:cNvPr id="11" name="Date Placeholder 27"/>
          <p:cNvSpPr>
            <a:spLocks noGrp="1"/>
          </p:cNvSpPr>
          <p:nvPr>
            <p:ph type="dt" sz="half" idx="10"/>
          </p:nvPr>
        </p:nvSpPr>
        <p:spPr/>
        <p:txBody>
          <a:bodyPr/>
          <a:lstStyle>
            <a:lvl1pPr>
              <a:defRPr/>
            </a:lvl1pPr>
          </a:lstStyle>
          <a:p>
            <a:pPr>
              <a:defRPr/>
            </a:pPr>
            <a:fld id="{1E31DCEF-263D-4A6A-A377-172CB7888C32}" type="datetimeFigureOut">
              <a:rPr lang="en-US"/>
              <a:pPr>
                <a:defRPr/>
              </a:pPr>
              <a:t>11/06/2015</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462488AD-007F-4883-B42B-E22B05B38E0D}" type="slidenum">
              <a:rPr lang="en-US"/>
              <a:pPr>
                <a:defRPr/>
              </a:pPr>
              <a:t>‹#›</a:t>
            </a:fld>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96687" y="4066032"/>
            <a:ext cx="2682240" cy="2791968"/>
          </a:xfrm>
          <a:prstGeom prst="rect">
            <a:avLst/>
          </a:prstGeom>
          <a:ln>
            <a:noFill/>
          </a:ln>
          <a:effectLst/>
        </p:spPr>
      </p:pic>
    </p:spTree>
    <p:extLst>
      <p:ext uri="{BB962C8B-B14F-4D97-AF65-F5344CB8AC3E}">
        <p14:creationId xmlns:p14="http://schemas.microsoft.com/office/powerpoint/2010/main" val="28578419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0668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4800" y="1143000"/>
            <a:ext cx="8382000" cy="4876800"/>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DB5DDD42-E99B-46AC-88BC-E4B8C401A40C}" type="datetimeFigureOut">
              <a:rPr lang="en-US"/>
              <a:pPr>
                <a:defRPr/>
              </a:pPr>
              <a:t>11/06/2015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F40AF7C-A4B7-4603-A687-F26E28446559}" type="slidenum">
              <a:rPr lang="en-US"/>
              <a:pPr>
                <a:defRPr/>
              </a:pPr>
              <a:t>‹#›</a:t>
            </a:fld>
            <a:endParaRPr lang="en-US"/>
          </a:p>
        </p:txBody>
      </p:sp>
    </p:spTree>
    <p:extLst>
      <p:ext uri="{BB962C8B-B14F-4D97-AF65-F5344CB8AC3E}">
        <p14:creationId xmlns:p14="http://schemas.microsoft.com/office/powerpoint/2010/main" val="30642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Arial" pitchFamily="34" charset="0"/>
                <a:cs typeface="Arial" pitchFamily="34" charset="0"/>
              </a:defRPr>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304800" y="1219200"/>
            <a:ext cx="4038600" cy="4800600"/>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572001" y="1219200"/>
            <a:ext cx="4110991" cy="4800600"/>
          </a:xfrm>
        </p:spPr>
        <p:txBody>
          <a:bodyPr>
            <a:normAutofit/>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2800">
                <a:latin typeface="Arial" pitchFamily="34" charset="0"/>
                <a:cs typeface="Arial" pitchFamily="34" charset="0"/>
              </a:defRPr>
            </a:lvl3pPr>
            <a:lvl4pPr>
              <a:defRPr sz="2800">
                <a:latin typeface="Arial" pitchFamily="34" charset="0"/>
                <a:cs typeface="Arial" pitchFamily="34" charset="0"/>
              </a:defRPr>
            </a:lvl4pPr>
            <a:lvl5pPr>
              <a:defRPr sz="2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fld id="{92FEF9B8-7417-4926-9EA6-4AEC14F8014F}" type="datetimeFigureOut">
              <a:rPr lang="en-US"/>
              <a:pPr>
                <a:defRPr/>
              </a:pPr>
              <a:t>11/06/2015</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FE468D8-7798-40BB-8044-C6626F21B2EB}" type="slidenum">
              <a:rPr lang="en-US"/>
              <a:pPr>
                <a:defRPr/>
              </a:pPr>
              <a:t>‹#›</a:t>
            </a:fld>
            <a:endParaRPr lang="en-US"/>
          </a:p>
        </p:txBody>
      </p:sp>
    </p:spTree>
    <p:extLst>
      <p:ext uri="{BB962C8B-B14F-4D97-AF65-F5344CB8AC3E}">
        <p14:creationId xmlns:p14="http://schemas.microsoft.com/office/powerpoint/2010/main" val="51911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lvl1pPr>
              <a:defRPr sz="4400">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219200"/>
            <a:ext cx="4114800" cy="762000"/>
          </a:xfrm>
          <a:noFill/>
          <a:ln w="12700" cap="sq" cmpd="sng" algn="ctr">
            <a:noFill/>
            <a:prstDash val="solid"/>
          </a:ln>
        </p:spPr>
        <p:txBody>
          <a:bodyPr anchor="b">
            <a:noAutofit/>
          </a:bodyPr>
          <a:lstStyle>
            <a:lvl1pPr marL="0" indent="0">
              <a:buNone/>
              <a:defRPr sz="2800" b="1">
                <a:solidFill>
                  <a:schemeClr val="accent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4572000" y="1219200"/>
            <a:ext cx="4267200" cy="762000"/>
          </a:xfrm>
          <a:noFill/>
          <a:ln w="12700" cap="sq" cmpd="sng" algn="ctr">
            <a:noFill/>
            <a:prstDash val="solid"/>
          </a:ln>
        </p:spPr>
        <p:txBody>
          <a:bodyPr anchor="b">
            <a:noAutofit/>
          </a:bodyPr>
          <a:lstStyle>
            <a:lvl1pPr marL="0" indent="0">
              <a:buNone/>
              <a:defRPr sz="2800" b="1">
                <a:solidFill>
                  <a:schemeClr val="accent1"/>
                </a:solidFill>
                <a:latin typeface="Arial"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1" name="Content Placeholder 10"/>
          <p:cNvSpPr>
            <a:spLocks noGrp="1"/>
          </p:cNvSpPr>
          <p:nvPr>
            <p:ph sz="half" idx="2"/>
          </p:nvPr>
        </p:nvSpPr>
        <p:spPr>
          <a:xfrm>
            <a:off x="304800" y="2057400"/>
            <a:ext cx="4114800" cy="3886200"/>
          </a:xfrm>
        </p:spPr>
        <p:txBody>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half" idx="4"/>
          </p:nvPr>
        </p:nvSpPr>
        <p:spPr>
          <a:xfrm>
            <a:off x="4572000" y="2057400"/>
            <a:ext cx="4267200" cy="3886200"/>
          </a:xfrm>
        </p:spPr>
        <p:txBody>
          <a:bodyPr/>
          <a:lstStyle>
            <a:lvl1pPr>
              <a:defRPr sz="3200">
                <a:latin typeface="Arial" pitchFamily="34" charset="0"/>
                <a:cs typeface="Arial" pitchFamily="34" charset="0"/>
              </a:defRPr>
            </a:lvl1pPr>
            <a:lvl2pPr>
              <a:defRPr sz="3200">
                <a:latin typeface="Arial" pitchFamily="34" charset="0"/>
                <a:cs typeface="Arial" pitchFamily="34" charset="0"/>
              </a:defRPr>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3"/>
          <p:cNvSpPr>
            <a:spLocks noGrp="1"/>
          </p:cNvSpPr>
          <p:nvPr>
            <p:ph type="dt" sz="half" idx="10"/>
          </p:nvPr>
        </p:nvSpPr>
        <p:spPr/>
        <p:txBody>
          <a:bodyPr/>
          <a:lstStyle>
            <a:lvl1pPr>
              <a:defRPr/>
            </a:lvl1pPr>
          </a:lstStyle>
          <a:p>
            <a:pPr>
              <a:defRPr/>
            </a:pPr>
            <a:fld id="{70666225-2FA3-446D-BA70-E8959549754A}" type="datetimeFigureOut">
              <a:rPr lang="en-US"/>
              <a:pPr>
                <a:defRPr/>
              </a:pPr>
              <a:t>11/06/2015</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828E3E7-9A45-4929-B989-0014627765E3}" type="slidenum">
              <a:rPr lang="en-US"/>
              <a:pPr>
                <a:defRPr/>
              </a:pPr>
              <a:t>‹#›</a:t>
            </a:fld>
            <a:endParaRPr lang="en-US"/>
          </a:p>
        </p:txBody>
      </p:sp>
    </p:spTree>
    <p:extLst>
      <p:ext uri="{BB962C8B-B14F-4D97-AF65-F5344CB8AC3E}">
        <p14:creationId xmlns:p14="http://schemas.microsoft.com/office/powerpoint/2010/main" val="409995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atin typeface="Arial" pitchFamily="34" charset="0"/>
                <a:cs typeface="Arial" pitchFamily="34" charset="0"/>
              </a:defRPr>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fld id="{1FAED3E5-C15A-49C8-A1C2-CC829D59CF1A}" type="datetimeFigureOut">
              <a:rPr lang="en-US"/>
              <a:pPr>
                <a:defRPr/>
              </a:pPr>
              <a:t>11/06/2015</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BBF5885-7DAD-4DE3-974B-412BDC9D7906}" type="slidenum">
              <a:rPr lang="en-US"/>
              <a:pPr>
                <a:defRPr/>
              </a:pPr>
              <a:t>‹#›</a:t>
            </a:fld>
            <a:endParaRPr lang="en-US"/>
          </a:p>
        </p:txBody>
      </p:sp>
    </p:spTree>
    <p:extLst>
      <p:ext uri="{BB962C8B-B14F-4D97-AF65-F5344CB8AC3E}">
        <p14:creationId xmlns:p14="http://schemas.microsoft.com/office/powerpoint/2010/main" val="123633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DE290C0-4BD8-4928-BF28-B4730D537265}" type="datetimeFigureOut">
              <a:rPr lang="en-US"/>
              <a:pPr>
                <a:defRPr/>
              </a:pPr>
              <a:t>11/06/2015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EF2736E5-7D23-4A58-809F-2E1C79CD01FE}" type="slidenum">
              <a:rPr lang="en-US"/>
              <a:pPr>
                <a:defRPr/>
              </a:pPr>
              <a:t>‹#›</a:t>
            </a:fld>
            <a:endParaRPr lang="en-US"/>
          </a:p>
        </p:txBody>
      </p:sp>
    </p:spTree>
    <p:extLst>
      <p:ext uri="{BB962C8B-B14F-4D97-AF65-F5344CB8AC3E}">
        <p14:creationId xmlns:p14="http://schemas.microsoft.com/office/powerpoint/2010/main" val="195899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4656BD3-5076-4651-81EC-FF7302AA6658}" type="datetimeFigureOut">
              <a:rPr lang="en-US"/>
              <a:pPr>
                <a:defRPr/>
              </a:pPr>
              <a:t>11/06/2015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4AADE64-CCD1-4559-A391-4F1DCF918AEB}" type="slidenum">
              <a:rPr lang="en-US"/>
              <a:pPr>
                <a:defRPr/>
              </a:pPr>
              <a:t>‹#›</a:t>
            </a:fld>
            <a:endParaRPr lang="en-US"/>
          </a:p>
        </p:txBody>
      </p:sp>
    </p:spTree>
    <p:extLst>
      <p:ext uri="{BB962C8B-B14F-4D97-AF65-F5344CB8AC3E}">
        <p14:creationId xmlns:p14="http://schemas.microsoft.com/office/powerpoint/2010/main" val="25624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1"/>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A2C8014-51D0-41F6-B42C-7198F2C50EA0}" type="datetimeFigureOut">
              <a:rPr lang="en-US"/>
              <a:pPr>
                <a:defRPr/>
              </a:pPr>
              <a:t>11/06/2015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C84EBE7-8B9D-4889-B43D-01FF95CC0593}" type="slidenum">
              <a:rPr lang="en-US"/>
              <a:pPr>
                <a:defRPr/>
              </a:pPr>
              <a:t>‹#›</a:t>
            </a:fld>
            <a:endParaRPr lang="en-US"/>
          </a:p>
        </p:txBody>
      </p:sp>
    </p:spTree>
    <p:extLst>
      <p:ext uri="{BB962C8B-B14F-4D97-AF65-F5344CB8AC3E}">
        <p14:creationId xmlns:p14="http://schemas.microsoft.com/office/powerpoint/2010/main" val="25362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D5CA9873-0945-4A6E-AD87-D7A7929DBB7C}" type="datetimeFigureOut">
              <a:rPr lang="en-US"/>
              <a:pPr>
                <a:defRPr/>
              </a:pPr>
              <a:t>11/06/2015</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B62C0A7-D49A-4FB7-A7F3-007ED7080598}" type="slidenum">
              <a:rPr lang="en-US"/>
              <a:pPr>
                <a:defRPr/>
              </a:pPr>
              <a:t>‹#›</a:t>
            </a:fld>
            <a:endParaRPr lang="en-US"/>
          </a:p>
        </p:txBody>
      </p:sp>
    </p:spTree>
    <p:extLst>
      <p:ext uri="{BB962C8B-B14F-4D97-AF65-F5344CB8AC3E}">
        <p14:creationId xmlns:p14="http://schemas.microsoft.com/office/powerpoint/2010/main" val="58705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6" name="Title Placeholder 21"/>
          <p:cNvSpPr>
            <a:spLocks noGrp="1"/>
          </p:cNvSpPr>
          <p:nvPr>
            <p:ph type="title"/>
          </p:nvPr>
        </p:nvSpPr>
        <p:spPr bwMode="auto">
          <a:xfrm>
            <a:off x="304800" y="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3077" name="Text Placeholder 12"/>
          <p:cNvSpPr>
            <a:spLocks noGrp="1"/>
          </p:cNvSpPr>
          <p:nvPr>
            <p:ph type="body" idx="1"/>
          </p:nvPr>
        </p:nvSpPr>
        <p:spPr bwMode="auto">
          <a:xfrm>
            <a:off x="304800" y="12954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172201"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defRPr>
            </a:lvl1pPr>
          </a:lstStyle>
          <a:p>
            <a:pPr>
              <a:defRPr/>
            </a:pPr>
            <a:fld id="{9E576B2E-9CAC-4209-B2EA-314B2A8D7246}" type="datetimeFigureOut">
              <a:rPr lang="en-US"/>
              <a:pPr>
                <a:defRPr/>
              </a:pPr>
              <a:t>11/06/2015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1"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371D4678-391E-4FF3-A34C-3D0EC89DB159}" type="slidenum">
              <a:rPr lang="en-US"/>
              <a:pPr>
                <a:defRPr/>
              </a:pPr>
              <a:t>‹#›</a:t>
            </a:fld>
            <a:endParaRPr lang="en-US"/>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461760" y="4066032"/>
            <a:ext cx="2682240" cy="2791968"/>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4096"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Lst>
  <p:txStyles>
    <p:titleStyle>
      <a:lvl1pPr algn="ctr" rtl="0" eaLnBrk="0" fontAlgn="base" hangingPunct="0">
        <a:spcBef>
          <a:spcPct val="0"/>
        </a:spcBef>
        <a:spcAft>
          <a:spcPct val="0"/>
        </a:spcAft>
        <a:defRPr sz="4000" kern="1200">
          <a:solidFill>
            <a:srgbClr val="3C302A"/>
          </a:solidFill>
          <a:latin typeface="Arial" pitchFamily="34" charset="0"/>
          <a:ea typeface="+mj-ea"/>
          <a:cs typeface="Arial" pitchFamily="34" charset="0"/>
        </a:defRPr>
      </a:lvl1pPr>
      <a:lvl2pPr algn="ctr" rtl="0" eaLnBrk="0" fontAlgn="base" hangingPunct="0">
        <a:spcBef>
          <a:spcPct val="0"/>
        </a:spcBef>
        <a:spcAft>
          <a:spcPct val="0"/>
        </a:spcAft>
        <a:defRPr sz="4000">
          <a:solidFill>
            <a:srgbClr val="3C302A"/>
          </a:solidFill>
          <a:latin typeface="Arial" charset="0"/>
          <a:cs typeface="Arial" charset="0"/>
        </a:defRPr>
      </a:lvl2pPr>
      <a:lvl3pPr algn="ctr" rtl="0" eaLnBrk="0" fontAlgn="base" hangingPunct="0">
        <a:spcBef>
          <a:spcPct val="0"/>
        </a:spcBef>
        <a:spcAft>
          <a:spcPct val="0"/>
        </a:spcAft>
        <a:defRPr sz="4000">
          <a:solidFill>
            <a:srgbClr val="3C302A"/>
          </a:solidFill>
          <a:latin typeface="Arial" charset="0"/>
          <a:cs typeface="Arial" charset="0"/>
        </a:defRPr>
      </a:lvl3pPr>
      <a:lvl4pPr algn="ctr" rtl="0" eaLnBrk="0" fontAlgn="base" hangingPunct="0">
        <a:spcBef>
          <a:spcPct val="0"/>
        </a:spcBef>
        <a:spcAft>
          <a:spcPct val="0"/>
        </a:spcAft>
        <a:defRPr sz="4000">
          <a:solidFill>
            <a:srgbClr val="3C302A"/>
          </a:solidFill>
          <a:latin typeface="Arial" charset="0"/>
          <a:cs typeface="Arial" charset="0"/>
        </a:defRPr>
      </a:lvl4pPr>
      <a:lvl5pPr algn="ctr" rtl="0" eaLnBrk="0" fontAlgn="base" hangingPunct="0">
        <a:spcBef>
          <a:spcPct val="0"/>
        </a:spcBef>
        <a:spcAft>
          <a:spcPct val="0"/>
        </a:spcAft>
        <a:defRPr sz="4000">
          <a:solidFill>
            <a:srgbClr val="3C302A"/>
          </a:solidFill>
          <a:latin typeface="Arial" charset="0"/>
          <a:cs typeface="Arial"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3200" kern="1200">
          <a:solidFill>
            <a:schemeClr val="tx1"/>
          </a:solidFill>
          <a:latin typeface="Arial" pitchFamily="34" charset="0"/>
          <a:ea typeface="+mn-ea"/>
          <a:cs typeface="Arial" pitchFamily="34" charset="0"/>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3200" kern="1200">
          <a:solidFill>
            <a:schemeClr val="tx1"/>
          </a:solidFill>
          <a:latin typeface="Arial" pitchFamily="34" charset="0"/>
          <a:ea typeface="+mn-ea"/>
          <a:cs typeface="Arial" pitchFamily="34" charset="0"/>
        </a:defRPr>
      </a:lvl2pPr>
      <a:lvl3pPr marL="822325" indent="-228600" algn="l" rtl="0" eaLnBrk="0" fontAlgn="base" hangingPunct="0">
        <a:spcBef>
          <a:spcPts val="375"/>
        </a:spcBef>
        <a:spcAft>
          <a:spcPct val="0"/>
        </a:spcAft>
        <a:buClr>
          <a:srgbClr val="B2C1DB"/>
        </a:buClr>
        <a:buSzPct val="85000"/>
        <a:buFont typeface="Wingdings 2" pitchFamily="18" charset="2"/>
        <a:buChar char=""/>
        <a:defRPr sz="2800" kern="1200">
          <a:solidFill>
            <a:schemeClr val="tx1"/>
          </a:solidFill>
          <a:latin typeface="Arial" pitchFamily="34" charset="0"/>
          <a:ea typeface="+mn-ea"/>
          <a:cs typeface="Arial" pitchFamily="34" charset="0"/>
        </a:defRPr>
      </a:lvl3pPr>
      <a:lvl4pPr marL="1096963" indent="-228600" algn="l" rtl="0" eaLnBrk="0" fontAlgn="base" hangingPunct="0">
        <a:spcBef>
          <a:spcPts val="375"/>
        </a:spcBef>
        <a:spcAft>
          <a:spcPct val="0"/>
        </a:spcAft>
        <a:buClr>
          <a:srgbClr val="9BBB59"/>
        </a:buClr>
        <a:buSzPct val="80000"/>
        <a:buFont typeface="Wingdings 2" pitchFamily="18" charset="2"/>
        <a:buChar char=""/>
        <a:defRPr sz="2800" kern="1200">
          <a:solidFill>
            <a:schemeClr val="tx1"/>
          </a:solidFill>
          <a:latin typeface="Arial" pitchFamily="34" charset="0"/>
          <a:ea typeface="+mn-ea"/>
          <a:cs typeface="Arial" pitchFamily="34" charset="0"/>
        </a:defRPr>
      </a:lvl4pPr>
      <a:lvl5pPr marL="1371600" indent="-228600" algn="l" rtl="0" eaLnBrk="0" fontAlgn="base" hangingPunct="0">
        <a:spcBef>
          <a:spcPts val="375"/>
        </a:spcBef>
        <a:spcAft>
          <a:spcPct val="0"/>
        </a:spcAft>
        <a:buClr>
          <a:srgbClr val="9BBB59"/>
        </a:buClr>
        <a:buChar char="o"/>
        <a:defRPr sz="2800" kern="1200">
          <a:solidFill>
            <a:schemeClr val="tx1"/>
          </a:solidFill>
          <a:latin typeface="Arial" pitchFamily="34" charset="0"/>
          <a:ea typeface="+mn-ea"/>
          <a:cs typeface="Arial" pitchFamily="34" charset="0"/>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2.emf"/><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5.png"/><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customXml" Target="../ink/ink5.xml"/><Relationship Id="rId17" Type="http://schemas.openxmlformats.org/officeDocument/2006/relationships/image" Target="../media/image24.emf"/><Relationship Id="rId25" Type="http://schemas.openxmlformats.org/officeDocument/2006/relationships/image" Target="../media/image28.emf"/><Relationship Id="rId33" Type="http://schemas.openxmlformats.org/officeDocument/2006/relationships/image" Target="../media/image32.emf"/><Relationship Id="rId2" Type="http://schemas.openxmlformats.org/officeDocument/2006/relationships/notesSlide" Target="../notesSlides/notesSlide1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1.emf"/><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5.emf"/><Relationship Id="rId31" Type="http://schemas.openxmlformats.org/officeDocument/2006/relationships/image" Target="../media/image31.emf"/><Relationship Id="rId4" Type="http://schemas.openxmlformats.org/officeDocument/2006/relationships/customXml" Target="../ink/ink1.xml"/><Relationship Id="rId9" Type="http://schemas.openxmlformats.org/officeDocument/2006/relationships/image" Target="../media/image20.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9.emf"/><Relationship Id="rId30" Type="http://schemas.openxmlformats.org/officeDocument/2006/relationships/customXml" Target="../ink/ink1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image" Target="../media/image37.emf"/><Relationship Id="rId18" Type="http://schemas.openxmlformats.org/officeDocument/2006/relationships/customXml" Target="../ink/ink23.xml"/><Relationship Id="rId26" Type="http://schemas.openxmlformats.org/officeDocument/2006/relationships/customXml" Target="../ink/ink27.xml"/><Relationship Id="rId39" Type="http://schemas.openxmlformats.org/officeDocument/2006/relationships/image" Target="../media/image50.emf"/><Relationship Id="rId21" Type="http://schemas.openxmlformats.org/officeDocument/2006/relationships/image" Target="../media/image41.emf"/><Relationship Id="rId34" Type="http://schemas.openxmlformats.org/officeDocument/2006/relationships/customXml" Target="../ink/ink31.xml"/><Relationship Id="rId42" Type="http://schemas.openxmlformats.org/officeDocument/2006/relationships/customXml" Target="../ink/ink35.xml"/><Relationship Id="rId47" Type="http://schemas.openxmlformats.org/officeDocument/2006/relationships/image" Target="../media/image54.emf"/><Relationship Id="rId50" Type="http://schemas.openxmlformats.org/officeDocument/2006/relationships/customXml" Target="../ink/ink39.xml"/><Relationship Id="rId55" Type="http://schemas.openxmlformats.org/officeDocument/2006/relationships/image" Target="../media/image58.emf"/><Relationship Id="rId7" Type="http://schemas.openxmlformats.org/officeDocument/2006/relationships/image" Target="../media/image34.emf"/><Relationship Id="rId12" Type="http://schemas.openxmlformats.org/officeDocument/2006/relationships/customXml" Target="../ink/ink20.xml"/><Relationship Id="rId17" Type="http://schemas.openxmlformats.org/officeDocument/2006/relationships/image" Target="../media/image39.emf"/><Relationship Id="rId25" Type="http://schemas.openxmlformats.org/officeDocument/2006/relationships/image" Target="../media/image43.emf"/><Relationship Id="rId33" Type="http://schemas.openxmlformats.org/officeDocument/2006/relationships/image" Target="../media/image47.emf"/><Relationship Id="rId38" Type="http://schemas.openxmlformats.org/officeDocument/2006/relationships/customXml" Target="../ink/ink33.xml"/><Relationship Id="rId46" Type="http://schemas.openxmlformats.org/officeDocument/2006/relationships/customXml" Target="../ink/ink37.xml"/><Relationship Id="rId2" Type="http://schemas.openxmlformats.org/officeDocument/2006/relationships/notesSlide" Target="../notesSlides/notesSlide29.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45.emf"/><Relationship Id="rId41" Type="http://schemas.openxmlformats.org/officeDocument/2006/relationships/image" Target="../media/image51.emf"/><Relationship Id="rId54" Type="http://schemas.openxmlformats.org/officeDocument/2006/relationships/customXml" Target="../ink/ink41.xml"/><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36.emf"/><Relationship Id="rId24" Type="http://schemas.openxmlformats.org/officeDocument/2006/relationships/customXml" Target="../ink/ink26.xml"/><Relationship Id="rId32" Type="http://schemas.openxmlformats.org/officeDocument/2006/relationships/customXml" Target="../ink/ink30.xml"/><Relationship Id="rId37" Type="http://schemas.openxmlformats.org/officeDocument/2006/relationships/image" Target="../media/image49.emf"/><Relationship Id="rId40" Type="http://schemas.openxmlformats.org/officeDocument/2006/relationships/customXml" Target="../ink/ink34.xml"/><Relationship Id="rId45" Type="http://schemas.openxmlformats.org/officeDocument/2006/relationships/image" Target="../media/image53.emf"/><Relationship Id="rId53" Type="http://schemas.openxmlformats.org/officeDocument/2006/relationships/image" Target="../media/image57.emf"/><Relationship Id="rId5" Type="http://schemas.openxmlformats.org/officeDocument/2006/relationships/image" Target="../media/image33.emf"/><Relationship Id="rId15" Type="http://schemas.openxmlformats.org/officeDocument/2006/relationships/image" Target="../media/image38.emf"/><Relationship Id="rId23" Type="http://schemas.openxmlformats.org/officeDocument/2006/relationships/image" Target="../media/image42.emf"/><Relationship Id="rId28" Type="http://schemas.openxmlformats.org/officeDocument/2006/relationships/customXml" Target="../ink/ink28.xml"/><Relationship Id="rId36" Type="http://schemas.openxmlformats.org/officeDocument/2006/relationships/customXml" Target="../ink/ink32.xml"/><Relationship Id="rId49" Type="http://schemas.openxmlformats.org/officeDocument/2006/relationships/image" Target="../media/image55.emf"/><Relationship Id="rId57" Type="http://schemas.openxmlformats.org/officeDocument/2006/relationships/image" Target="../media/image59.emf"/><Relationship Id="rId10" Type="http://schemas.openxmlformats.org/officeDocument/2006/relationships/customXml" Target="../ink/ink19.xml"/><Relationship Id="rId19" Type="http://schemas.openxmlformats.org/officeDocument/2006/relationships/image" Target="../media/image40.emf"/><Relationship Id="rId31" Type="http://schemas.openxmlformats.org/officeDocument/2006/relationships/image" Target="../media/image46.emf"/><Relationship Id="rId44" Type="http://schemas.openxmlformats.org/officeDocument/2006/relationships/customXml" Target="../ink/ink36.xml"/><Relationship Id="rId52" Type="http://schemas.openxmlformats.org/officeDocument/2006/relationships/customXml" Target="../ink/ink40.xml"/><Relationship Id="rId4" Type="http://schemas.openxmlformats.org/officeDocument/2006/relationships/customXml" Target="../ink/ink16.xml"/><Relationship Id="rId9" Type="http://schemas.openxmlformats.org/officeDocument/2006/relationships/image" Target="../media/image35.emf"/><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44.emf"/><Relationship Id="rId30" Type="http://schemas.openxmlformats.org/officeDocument/2006/relationships/customXml" Target="../ink/ink29.xml"/><Relationship Id="rId35" Type="http://schemas.openxmlformats.org/officeDocument/2006/relationships/image" Target="../media/image48.emf"/><Relationship Id="rId43" Type="http://schemas.openxmlformats.org/officeDocument/2006/relationships/image" Target="../media/image52.emf"/><Relationship Id="rId48" Type="http://schemas.openxmlformats.org/officeDocument/2006/relationships/customXml" Target="../ink/ink38.xml"/><Relationship Id="rId56" Type="http://schemas.openxmlformats.org/officeDocument/2006/relationships/customXml" Target="../ink/ink42.xml"/><Relationship Id="rId8" Type="http://schemas.openxmlformats.org/officeDocument/2006/relationships/customXml" Target="../ink/ink18.xml"/><Relationship Id="rId51" Type="http://schemas.openxmlformats.org/officeDocument/2006/relationships/image" Target="../media/image56.emf"/><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customXml" Target="../ink/ink43.xml"/><Relationship Id="rId10" Type="http://schemas.openxmlformats.org/officeDocument/2006/relationships/image" Target="../media/image271.emf"/><Relationship Id="rId4" Type="http://schemas.openxmlformats.org/officeDocument/2006/relationships/image" Target="../media/image60.e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7.jpeg"/><Relationship Id="rId4" Type="http://schemas.openxmlformats.org/officeDocument/2006/relationships/hyperlink" Target="http://rds.yahoo.com/_ylt=A9G_bF5HpAlM5RIAFcSJzbkF;_ylu=X3oDMTBqZW42cDJhBHBvcwM3MQRzZWMDc3IEdnRpZAM-/SIG=1jhod7l77/EXP=1275786695/**http:/images.search.yahoo.com/images/view?back=http://images.search.yahoo.com/search/images?_adv_prop=image&amp;b=61&amp;ni=20&amp;va=elderly+people&amp;xargs=0&amp;pstart=1&amp;fr=ush-mail&amp;w=381&amp;h=500&amp;imgurl=farm1.static.flickr.com/36/98343846_3ed541eb1b.jpg&amp;rurl=http://www.flickr.com/photos/junkchest/98343846/&amp;size=84k&amp;name=Cornered&amp;p=elderly+people&amp;oid=d54134236fa5d900&amp;fr2=&amp;fusr=Glenn+Loos-A...&amp;no=71&amp;tt=124128&amp;b=61&amp;ni=20&amp;sigr=11ge8ggn9&amp;sigi=11irlo37v&amp;sigb=13mq2nug2"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70.emf"/><Relationship Id="rId5" Type="http://schemas.openxmlformats.org/officeDocument/2006/relationships/customXml" Target="../ink/ink44.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Shirley.boltz@kdads.k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flipV="1">
            <a:off x="3886200" y="4114800"/>
            <a:ext cx="1295400" cy="46038"/>
          </a:xfrm>
        </p:spPr>
        <p:txBody>
          <a:bodyPr>
            <a:normAutofit fontScale="25000" lnSpcReduction="20000"/>
          </a:bodyPr>
          <a:lstStyle/>
          <a:p>
            <a:pPr eaLnBrk="1" hangingPunct="1">
              <a:defRPr/>
            </a:pPr>
            <a:endParaRPr lang="en-US" b="1" cap="all" dirty="0" smtClean="0">
              <a:solidFill>
                <a:schemeClr val="bg2">
                  <a:lumMod val="10000"/>
                </a:schemeClr>
              </a:solidFill>
              <a:latin typeface="Arial" charset="0"/>
              <a:cs typeface="Arial" charset="0"/>
            </a:endParaRPr>
          </a:p>
        </p:txBody>
      </p:sp>
      <p:sp>
        <p:nvSpPr>
          <p:cNvPr id="7171" name="Title 1"/>
          <p:cNvSpPr>
            <a:spLocks noGrp="1"/>
          </p:cNvSpPr>
          <p:nvPr>
            <p:ph type="ctrTitle"/>
          </p:nvPr>
        </p:nvSpPr>
        <p:spPr>
          <a:xfrm>
            <a:off x="457200" y="1506539"/>
            <a:ext cx="8229600" cy="1470025"/>
          </a:xfrm>
        </p:spPr>
        <p:txBody>
          <a:bodyPr>
            <a:noAutofit/>
          </a:bodyPr>
          <a:lstStyle/>
          <a:p>
            <a:pPr eaLnBrk="1" hangingPunct="1">
              <a:defRPr/>
            </a:pPr>
            <a:r>
              <a:rPr sz="4000" b="1" cap="all" dirty="0" smtClean="0">
                <a:latin typeface="Arial" charset="0"/>
                <a:cs typeface="Arial" charset="0"/>
              </a:rPr>
              <a:t>Section G </a:t>
            </a:r>
            <a:br>
              <a:rPr sz="4000" b="1" cap="all" dirty="0" smtClean="0">
                <a:latin typeface="Arial" charset="0"/>
                <a:cs typeface="Arial" charset="0"/>
              </a:rPr>
            </a:br>
            <a:r>
              <a:rPr sz="4000" b="1" cap="all" dirty="0" smtClean="0">
                <a:latin typeface="Arial" charset="0"/>
                <a:cs typeface="Arial" charset="0"/>
              </a:rPr>
              <a:t>Functional status </a:t>
            </a:r>
            <a:br>
              <a:rPr sz="4000" b="1" cap="all" dirty="0" smtClean="0">
                <a:latin typeface="Arial" charset="0"/>
                <a:cs typeface="Arial" charset="0"/>
              </a:rPr>
            </a:br>
            <a:r>
              <a:rPr sz="4000" b="1" cap="all" dirty="0" smtClean="0">
                <a:latin typeface="Arial" charset="0"/>
                <a:cs typeface="Arial" charset="0"/>
              </a:rPr>
              <a:t>January 14, 2016 1-3PM</a:t>
            </a:r>
          </a:p>
        </p:txBody>
      </p:sp>
      <p:pic>
        <p:nvPicPr>
          <p:cNvPr id="5124" name="Picture 19" descr="Images of elderly men and women performing activities of daily living both with and without assist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200401"/>
            <a:ext cx="59436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7620000" cy="1143000"/>
          </a:xfrm>
        </p:spPr>
        <p:txBody>
          <a:bodyPr/>
          <a:lstStyle/>
          <a:p>
            <a:pPr eaLnBrk="1" hangingPunct="1"/>
            <a:r>
              <a:rPr lang="en-US" b="1" dirty="0" smtClean="0">
                <a:latin typeface="Arial" charset="0"/>
                <a:cs typeface="Arial" charset="0"/>
              </a:rPr>
              <a:t>     ADL - Locomotion</a:t>
            </a:r>
          </a:p>
        </p:txBody>
      </p:sp>
      <p:sp>
        <p:nvSpPr>
          <p:cNvPr id="13315" name="Rectangle 3"/>
          <p:cNvSpPr>
            <a:spLocks noGrp="1" noChangeArrowheads="1"/>
          </p:cNvSpPr>
          <p:nvPr>
            <p:ph type="body" idx="1"/>
          </p:nvPr>
        </p:nvSpPr>
        <p:spPr>
          <a:xfrm>
            <a:off x="0" y="1295400"/>
            <a:ext cx="9144000" cy="6019800"/>
          </a:xfrm>
        </p:spPr>
        <p:txBody>
          <a:bodyPr>
            <a:normAutofit/>
          </a:bodyPr>
          <a:lstStyle/>
          <a:p>
            <a:pPr eaLnBrk="1" hangingPunct="1">
              <a:lnSpc>
                <a:spcPct val="110000"/>
              </a:lnSpc>
              <a:spcBef>
                <a:spcPct val="0"/>
              </a:spcBef>
            </a:pPr>
            <a:r>
              <a:rPr lang="en-US" sz="2800" b="1" dirty="0">
                <a:latin typeface="Arial" charset="0"/>
                <a:cs typeface="Arial" charset="0"/>
              </a:rPr>
              <a:t>E</a:t>
            </a:r>
            <a:r>
              <a:rPr lang="en-US" sz="2800" b="1" dirty="0" smtClean="0">
                <a:latin typeface="Arial" charset="0"/>
                <a:cs typeface="Arial" charset="0"/>
              </a:rPr>
              <a:t>. On Unit</a:t>
            </a:r>
            <a:r>
              <a:rPr lang="en-US" sz="2800" dirty="0" smtClean="0">
                <a:latin typeface="Arial" charset="0"/>
                <a:cs typeface="Arial" charset="0"/>
              </a:rPr>
              <a:t>:</a:t>
            </a:r>
          </a:p>
          <a:p>
            <a:pPr lvl="1" eaLnBrk="1" hangingPunct="1">
              <a:lnSpc>
                <a:spcPct val="110000"/>
              </a:lnSpc>
              <a:spcBef>
                <a:spcPct val="0"/>
              </a:spcBef>
            </a:pPr>
            <a:r>
              <a:rPr lang="en-US" sz="2800" u="sng" dirty="0" smtClean="0">
                <a:latin typeface="Arial" charset="0"/>
                <a:cs typeface="Arial" charset="0"/>
              </a:rPr>
              <a:t>Moves</a:t>
            </a:r>
            <a:r>
              <a:rPr lang="en-US" sz="2800" dirty="0" smtClean="0">
                <a:latin typeface="Arial" charset="0"/>
                <a:cs typeface="Arial" charset="0"/>
              </a:rPr>
              <a:t> between locations in his/her room and adjacent corridor on same floor </a:t>
            </a:r>
          </a:p>
          <a:p>
            <a:pPr lvl="1" eaLnBrk="1" hangingPunct="1">
              <a:lnSpc>
                <a:spcPct val="110000"/>
              </a:lnSpc>
              <a:spcBef>
                <a:spcPct val="0"/>
              </a:spcBef>
            </a:pPr>
            <a:r>
              <a:rPr lang="en-US" sz="2800" dirty="0" smtClean="0">
                <a:latin typeface="Arial" charset="0"/>
                <a:cs typeface="Arial" charset="0"/>
              </a:rPr>
              <a:t>If uses w/c, self-sufficiency once in w/c</a:t>
            </a:r>
          </a:p>
          <a:p>
            <a:pPr eaLnBrk="1" hangingPunct="1">
              <a:lnSpc>
                <a:spcPct val="110000"/>
              </a:lnSpc>
              <a:spcBef>
                <a:spcPct val="0"/>
              </a:spcBef>
            </a:pPr>
            <a:r>
              <a:rPr lang="en-US" sz="2800" b="1" dirty="0">
                <a:latin typeface="Arial" charset="0"/>
                <a:cs typeface="Arial" charset="0"/>
              </a:rPr>
              <a:t>F</a:t>
            </a:r>
            <a:r>
              <a:rPr lang="en-US" sz="2800" b="1" dirty="0" smtClean="0">
                <a:latin typeface="Arial" charset="0"/>
                <a:cs typeface="Arial" charset="0"/>
              </a:rPr>
              <a:t>. Off Unit</a:t>
            </a:r>
            <a:r>
              <a:rPr lang="en-US" sz="2800" dirty="0" smtClean="0">
                <a:latin typeface="Arial" charset="0"/>
                <a:cs typeface="Arial" charset="0"/>
              </a:rPr>
              <a:t>:</a:t>
            </a:r>
          </a:p>
          <a:p>
            <a:pPr lvl="1" eaLnBrk="1" hangingPunct="1">
              <a:lnSpc>
                <a:spcPct val="110000"/>
              </a:lnSpc>
              <a:spcBef>
                <a:spcPct val="0"/>
              </a:spcBef>
            </a:pPr>
            <a:r>
              <a:rPr lang="en-US" sz="2800" u="sng" dirty="0" smtClean="0">
                <a:latin typeface="Arial" charset="0"/>
                <a:cs typeface="Arial" charset="0"/>
              </a:rPr>
              <a:t>Moves</a:t>
            </a:r>
            <a:r>
              <a:rPr lang="en-US" sz="2800" dirty="0" smtClean="0">
                <a:latin typeface="Arial" charset="0"/>
                <a:cs typeface="Arial" charset="0"/>
              </a:rPr>
              <a:t> to and returns from off unit locations (areas set aside for dining, activities, treatments)</a:t>
            </a:r>
          </a:p>
          <a:p>
            <a:pPr lvl="1" eaLnBrk="1" hangingPunct="1">
              <a:lnSpc>
                <a:spcPct val="110000"/>
              </a:lnSpc>
              <a:spcBef>
                <a:spcPct val="0"/>
              </a:spcBef>
            </a:pPr>
            <a:r>
              <a:rPr lang="en-US" sz="2800" dirty="0" smtClean="0">
                <a:latin typeface="Arial" charset="0"/>
                <a:cs typeface="Arial" charset="0"/>
              </a:rPr>
              <a:t>If facility only one floor, how moves to and from distant areas on floor</a:t>
            </a:r>
          </a:p>
          <a:p>
            <a:pPr lvl="1" eaLnBrk="1" hangingPunct="1">
              <a:lnSpc>
                <a:spcPct val="110000"/>
              </a:lnSpc>
              <a:spcBef>
                <a:spcPct val="0"/>
              </a:spcBef>
            </a:pPr>
            <a:r>
              <a:rPr lang="en-US" sz="2800" dirty="0" smtClean="0">
                <a:latin typeface="Arial" charset="0"/>
                <a:cs typeface="Arial" charset="0"/>
              </a:rPr>
              <a:t>If uses w/c, self-sufficiency once in w/c</a:t>
            </a:r>
            <a:endParaRPr lang="en-US" sz="2800" b="1" dirty="0" smtClean="0">
              <a:latin typeface="Arial" charset="0"/>
              <a:cs typeface="Arial" charset="0"/>
            </a:endParaRPr>
          </a:p>
        </p:txBody>
      </p:sp>
      <p:pic>
        <p:nvPicPr>
          <p:cNvPr id="13316" name="Picture 4" descr="MCj022990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307"/>
            <a:ext cx="1709739"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MCj029850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2" y="152401"/>
            <a:ext cx="1222375"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dirty="0" smtClean="0">
                <a:latin typeface="Arial" charset="0"/>
                <a:cs typeface="Arial" charset="0"/>
              </a:rPr>
              <a:t>ADL – G. Dressing</a:t>
            </a:r>
          </a:p>
        </p:txBody>
      </p:sp>
      <p:sp>
        <p:nvSpPr>
          <p:cNvPr id="14339" name="Rectangle 3"/>
          <p:cNvSpPr>
            <a:spLocks noGrp="1" noChangeArrowheads="1"/>
          </p:cNvSpPr>
          <p:nvPr>
            <p:ph type="body" idx="1"/>
          </p:nvPr>
        </p:nvSpPr>
        <p:spPr>
          <a:xfrm>
            <a:off x="304800" y="1600200"/>
            <a:ext cx="6019800" cy="3886200"/>
          </a:xfrm>
        </p:spPr>
        <p:txBody>
          <a:bodyPr>
            <a:normAutofit lnSpcReduction="10000"/>
          </a:bodyPr>
          <a:lstStyle/>
          <a:p>
            <a:pPr eaLnBrk="1" hangingPunct="1"/>
            <a:r>
              <a:rPr lang="en-US" dirty="0" smtClean="0">
                <a:latin typeface="Arial" charset="0"/>
                <a:cs typeface="Arial" charset="0"/>
              </a:rPr>
              <a:t>Puts on, fastens, takes off all items of clothing including:</a:t>
            </a:r>
          </a:p>
          <a:p>
            <a:pPr marL="0" indent="0" eaLnBrk="1" hangingPunct="1">
              <a:buNone/>
            </a:pPr>
            <a:endParaRPr lang="en-US" dirty="0" smtClean="0">
              <a:latin typeface="Arial" charset="0"/>
              <a:cs typeface="Arial" charset="0"/>
            </a:endParaRPr>
          </a:p>
          <a:p>
            <a:pPr lvl="1" eaLnBrk="1" hangingPunct="1"/>
            <a:r>
              <a:rPr lang="en-US" dirty="0" smtClean="0">
                <a:latin typeface="Arial" charset="0"/>
                <a:cs typeface="Arial" charset="0"/>
              </a:rPr>
              <a:t>donning/removing  prosthesis or TED hose </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putting on and changing pajamas and house dresses</a:t>
            </a:r>
          </a:p>
          <a:p>
            <a:pPr lvl="1" eaLnBrk="1" hangingPunct="1"/>
            <a:endParaRPr lang="en-US" b="1" dirty="0" smtClean="0">
              <a:latin typeface="Arial" charset="0"/>
              <a:cs typeface="Arial" charset="0"/>
            </a:endParaRPr>
          </a:p>
        </p:txBody>
      </p:sp>
      <p:pic>
        <p:nvPicPr>
          <p:cNvPr id="14340" name="Picture 32" descr="j01184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838200"/>
            <a:ext cx="3200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0"/>
            <a:ext cx="8382000" cy="1143000"/>
          </a:xfrm>
        </p:spPr>
        <p:txBody>
          <a:bodyPr/>
          <a:lstStyle/>
          <a:p>
            <a:pPr eaLnBrk="1" hangingPunct="1"/>
            <a:r>
              <a:rPr lang="en-US" b="1" dirty="0" smtClean="0">
                <a:latin typeface="Arial" charset="0"/>
                <a:cs typeface="Arial" charset="0"/>
              </a:rPr>
              <a:t>ADL – H. Eating</a:t>
            </a:r>
          </a:p>
        </p:txBody>
      </p:sp>
      <p:sp>
        <p:nvSpPr>
          <p:cNvPr id="15363" name="Rectangle 3"/>
          <p:cNvSpPr>
            <a:spLocks noGrp="1" noChangeArrowheads="1"/>
          </p:cNvSpPr>
          <p:nvPr>
            <p:ph type="body" idx="1"/>
          </p:nvPr>
        </p:nvSpPr>
        <p:spPr>
          <a:xfrm>
            <a:off x="304800" y="1600200"/>
            <a:ext cx="8839200" cy="5257800"/>
          </a:xfrm>
        </p:spPr>
        <p:txBody>
          <a:bodyPr>
            <a:normAutofit fontScale="85000" lnSpcReduction="20000"/>
          </a:bodyPr>
          <a:lstStyle/>
          <a:p>
            <a:pPr eaLnBrk="1" hangingPunct="1">
              <a:lnSpc>
                <a:spcPct val="110000"/>
              </a:lnSpc>
              <a:defRPr/>
            </a:pPr>
            <a:r>
              <a:rPr lang="en-US" sz="3800" dirty="0" smtClean="0">
                <a:latin typeface="Arial" charset="0"/>
                <a:cs typeface="Arial" charset="0"/>
              </a:rPr>
              <a:t>Eats and drinks, regardless of skill </a:t>
            </a:r>
          </a:p>
          <a:p>
            <a:pPr lvl="1" eaLnBrk="1" hangingPunct="1">
              <a:lnSpc>
                <a:spcPct val="110000"/>
              </a:lnSpc>
              <a:defRPr/>
            </a:pPr>
            <a:r>
              <a:rPr lang="en-US" sz="3800" dirty="0" smtClean="0">
                <a:latin typeface="Arial" charset="0"/>
                <a:cs typeface="Arial" charset="0"/>
              </a:rPr>
              <a:t>Includes nourishment by any means:</a:t>
            </a:r>
          </a:p>
          <a:p>
            <a:pPr marL="1143000" lvl="2" eaLnBrk="1" hangingPunct="1">
              <a:lnSpc>
                <a:spcPct val="110000"/>
              </a:lnSpc>
              <a:defRPr/>
            </a:pPr>
            <a:r>
              <a:rPr lang="en-US" sz="3800" dirty="0" smtClean="0">
                <a:latin typeface="Arial" charset="0"/>
                <a:cs typeface="Arial" charset="0"/>
              </a:rPr>
              <a:t>orally, tube feeding, TPN, IV fluids administered for hydration/nutrition</a:t>
            </a:r>
          </a:p>
          <a:p>
            <a:pPr eaLnBrk="1" hangingPunct="1">
              <a:lnSpc>
                <a:spcPct val="110000"/>
              </a:lnSpc>
              <a:buFont typeface="Wingdings 2" pitchFamily="18" charset="2"/>
              <a:buNone/>
              <a:defRPr/>
            </a:pPr>
            <a:endParaRPr lang="en-US" sz="3800" dirty="0" smtClean="0">
              <a:latin typeface="Arial" charset="0"/>
              <a:cs typeface="Arial" charset="0"/>
            </a:endParaRPr>
          </a:p>
          <a:p>
            <a:pPr eaLnBrk="1" hangingPunct="1">
              <a:lnSpc>
                <a:spcPct val="110000"/>
              </a:lnSpc>
              <a:defRPr/>
            </a:pPr>
            <a:r>
              <a:rPr lang="en-US" sz="3800" dirty="0" smtClean="0">
                <a:latin typeface="Arial" charset="0"/>
                <a:cs typeface="Arial" charset="0"/>
              </a:rPr>
              <a:t>Do </a:t>
            </a:r>
            <a:r>
              <a:rPr lang="en-US" sz="3800" b="1" dirty="0" smtClean="0">
                <a:latin typeface="Arial" charset="0"/>
                <a:cs typeface="Arial" charset="0"/>
              </a:rPr>
              <a:t>not </a:t>
            </a:r>
            <a:r>
              <a:rPr lang="en-US" sz="3800" dirty="0" smtClean="0">
                <a:latin typeface="Arial" charset="0"/>
                <a:cs typeface="Arial" charset="0"/>
              </a:rPr>
              <a:t>include:</a:t>
            </a:r>
          </a:p>
          <a:p>
            <a:pPr lvl="1" eaLnBrk="1" hangingPunct="1">
              <a:lnSpc>
                <a:spcPct val="110000"/>
              </a:lnSpc>
              <a:defRPr/>
            </a:pPr>
            <a:r>
              <a:rPr lang="en-US" sz="3800" dirty="0" smtClean="0">
                <a:latin typeface="Arial" charset="0"/>
                <a:cs typeface="Arial" charset="0"/>
              </a:rPr>
              <a:t>eating/drinking during medication administration</a:t>
            </a:r>
          </a:p>
          <a:p>
            <a:pPr lvl="1" eaLnBrk="1" hangingPunct="1">
              <a:lnSpc>
                <a:spcPct val="110000"/>
              </a:lnSpc>
              <a:defRPr/>
            </a:pPr>
            <a:r>
              <a:rPr lang="en-US" sz="3800" dirty="0" smtClean="0">
                <a:latin typeface="Arial" charset="0"/>
                <a:cs typeface="Arial" charset="0"/>
              </a:rPr>
              <a:t>general supervision in DR</a:t>
            </a:r>
          </a:p>
          <a:p>
            <a:pPr lvl="1" eaLnBrk="1" hangingPunct="1">
              <a:lnSpc>
                <a:spcPct val="80000"/>
              </a:lnSpc>
              <a:defRPr/>
            </a:pPr>
            <a:endParaRPr lang="en-US" dirty="0" smtClean="0">
              <a:latin typeface="Arial" charset="0"/>
              <a:cs typeface="Arial" charset="0"/>
            </a:endParaRPr>
          </a:p>
          <a:p>
            <a:pPr lvl="1" eaLnBrk="1" hangingPunct="1">
              <a:lnSpc>
                <a:spcPct val="80000"/>
              </a:lnSpc>
              <a:buFont typeface="Wingdings 2" pitchFamily="18" charset="2"/>
              <a:buNone/>
              <a:defRPr/>
            </a:pPr>
            <a:r>
              <a:rPr lang="en-US" dirty="0" smtClean="0">
                <a:latin typeface="Arial" charset="0"/>
                <a:cs typeface="Arial" charset="0"/>
              </a:rPr>
              <a:t>                                                            	</a:t>
            </a:r>
            <a:r>
              <a:rPr lang="en-US" dirty="0">
                <a:latin typeface="Arial" charset="0"/>
                <a:cs typeface="Arial" charset="0"/>
              </a:rPr>
              <a:t> </a:t>
            </a:r>
            <a:r>
              <a:rPr lang="en-US" dirty="0" smtClean="0">
                <a:latin typeface="Arial" charset="0"/>
                <a:cs typeface="Arial" charset="0"/>
              </a:rPr>
              <a:t>      </a:t>
            </a:r>
            <a:endParaRPr lang="en-US" sz="2800" b="1" dirty="0" smtClean="0">
              <a:latin typeface="Arial" charset="0"/>
              <a:cs typeface="Arial" charset="0"/>
            </a:endParaRPr>
          </a:p>
        </p:txBody>
      </p:sp>
      <p:pic>
        <p:nvPicPr>
          <p:cNvPr id="15364" name="Picture 4" descr="MCj02334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52401"/>
            <a:ext cx="17526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305800" cy="1143000"/>
          </a:xfrm>
        </p:spPr>
        <p:txBody>
          <a:bodyPr/>
          <a:lstStyle/>
          <a:p>
            <a:pPr eaLnBrk="1" hangingPunct="1"/>
            <a:r>
              <a:rPr lang="en-US" b="1" dirty="0" smtClean="0">
                <a:latin typeface="Arial" charset="0"/>
                <a:cs typeface="Arial" charset="0"/>
              </a:rPr>
              <a:t>ADL – I. Toilet Use</a:t>
            </a:r>
          </a:p>
        </p:txBody>
      </p:sp>
      <p:sp>
        <p:nvSpPr>
          <p:cNvPr id="16387" name="Rectangle 3"/>
          <p:cNvSpPr>
            <a:spLocks noGrp="1" noChangeArrowheads="1"/>
          </p:cNvSpPr>
          <p:nvPr>
            <p:ph type="body" idx="1"/>
          </p:nvPr>
        </p:nvSpPr>
        <p:spPr>
          <a:xfrm>
            <a:off x="0" y="1931988"/>
            <a:ext cx="9144000" cy="5078412"/>
          </a:xfrm>
        </p:spPr>
        <p:txBody>
          <a:bodyPr>
            <a:normAutofit fontScale="62500" lnSpcReduction="20000"/>
          </a:bodyPr>
          <a:lstStyle/>
          <a:p>
            <a:pPr eaLnBrk="1" hangingPunct="1">
              <a:lnSpc>
                <a:spcPct val="120000"/>
              </a:lnSpc>
              <a:buSzPct val="120000"/>
              <a:buFontTx/>
              <a:buChar char="•"/>
              <a:defRPr/>
            </a:pPr>
            <a:r>
              <a:rPr lang="en-US" sz="5100" dirty="0" smtClean="0">
                <a:latin typeface="Arial" charset="0"/>
                <a:cs typeface="Arial" charset="0"/>
              </a:rPr>
              <a:t>Uses toilet room, commode, bedpan, or urinal</a:t>
            </a:r>
          </a:p>
          <a:p>
            <a:pPr eaLnBrk="1" hangingPunct="1">
              <a:lnSpc>
                <a:spcPct val="120000"/>
              </a:lnSpc>
              <a:buSzPct val="120000"/>
              <a:buFontTx/>
              <a:buChar char="•"/>
              <a:defRPr/>
            </a:pPr>
            <a:endParaRPr lang="en-US" sz="5100" dirty="0" smtClean="0">
              <a:latin typeface="Arial" charset="0"/>
              <a:cs typeface="Arial" charset="0"/>
            </a:endParaRPr>
          </a:p>
          <a:p>
            <a:pPr eaLnBrk="1" hangingPunct="1">
              <a:lnSpc>
                <a:spcPct val="120000"/>
              </a:lnSpc>
              <a:defRPr/>
            </a:pPr>
            <a:r>
              <a:rPr lang="en-US" sz="5100" dirty="0" smtClean="0">
                <a:latin typeface="Arial" charset="0"/>
                <a:cs typeface="Arial" charset="0"/>
              </a:rPr>
              <a:t>Transfers on/off toilet, cleanses self, changes pad, manages ostomy or catheter, and adjusts clothing.</a:t>
            </a:r>
          </a:p>
          <a:p>
            <a:pPr eaLnBrk="1" hangingPunct="1">
              <a:lnSpc>
                <a:spcPct val="120000"/>
              </a:lnSpc>
              <a:defRPr/>
            </a:pPr>
            <a:endParaRPr lang="en-US" sz="5100" dirty="0" smtClean="0">
              <a:latin typeface="Arial" charset="0"/>
              <a:cs typeface="Arial" charset="0"/>
            </a:endParaRPr>
          </a:p>
          <a:p>
            <a:pPr eaLnBrk="1" hangingPunct="1">
              <a:lnSpc>
                <a:spcPct val="120000"/>
              </a:lnSpc>
              <a:defRPr/>
            </a:pPr>
            <a:r>
              <a:rPr lang="en-US" sz="5100" dirty="0" smtClean="0">
                <a:latin typeface="Arial" charset="0"/>
                <a:cs typeface="Arial" charset="0"/>
              </a:rPr>
              <a:t>Do </a:t>
            </a:r>
            <a:r>
              <a:rPr lang="en-US" sz="5100" b="1" dirty="0" smtClean="0">
                <a:latin typeface="Arial" charset="0"/>
                <a:cs typeface="Arial" charset="0"/>
              </a:rPr>
              <a:t>not</a:t>
            </a:r>
            <a:r>
              <a:rPr lang="en-US" sz="5100" dirty="0" smtClean="0">
                <a:latin typeface="Arial" charset="0"/>
                <a:cs typeface="Arial" charset="0"/>
              </a:rPr>
              <a:t> include staff emptying of bedpan, urinal, bedside commode, catheter bag or ostomy bag</a:t>
            </a:r>
          </a:p>
          <a:p>
            <a:pPr eaLnBrk="1" hangingPunct="1">
              <a:buFont typeface="Wingdings 2" pitchFamily="18" charset="2"/>
              <a:buNone/>
              <a:defRPr/>
            </a:pPr>
            <a:r>
              <a:rPr lang="en-US" sz="3500" dirty="0" smtClean="0">
                <a:latin typeface="Arial" charset="0"/>
                <a:cs typeface="Arial" charset="0"/>
              </a:rPr>
              <a:t>									</a:t>
            </a:r>
            <a:endParaRPr lang="en-US" sz="3800" b="1" dirty="0" smtClean="0">
              <a:latin typeface="Arial" charset="0"/>
              <a:cs typeface="Arial" charset="0"/>
            </a:endParaRPr>
          </a:p>
          <a:p>
            <a:pPr lvl="1" indent="-273050" eaLnBrk="1" hangingPunct="1">
              <a:buFont typeface="Wingdings 2" pitchFamily="18" charset="2"/>
              <a:buNone/>
              <a:defRPr/>
            </a:pPr>
            <a:endParaRPr lang="en-US" sz="3800" dirty="0" smtClean="0">
              <a:solidFill>
                <a:srgbClr val="FF0000"/>
              </a:solidFill>
              <a:latin typeface="Arial" charset="0"/>
              <a:cs typeface="Arial" charset="0"/>
            </a:endParaRPr>
          </a:p>
        </p:txBody>
      </p:sp>
      <p:pic>
        <p:nvPicPr>
          <p:cNvPr id="16388" name="Picture 5" descr="MCj033303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2" y="152400"/>
            <a:ext cx="18573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1" y="0"/>
            <a:ext cx="8275639" cy="914400"/>
          </a:xfrm>
        </p:spPr>
        <p:txBody>
          <a:bodyPr/>
          <a:lstStyle/>
          <a:p>
            <a:pPr eaLnBrk="1" hangingPunct="1"/>
            <a:r>
              <a:rPr lang="en-US" b="1" dirty="0" smtClean="0">
                <a:latin typeface="Arial" charset="0"/>
                <a:cs typeface="Arial" charset="0"/>
              </a:rPr>
              <a:t>ADL – J. Personal Hygiene</a:t>
            </a:r>
          </a:p>
        </p:txBody>
      </p:sp>
      <p:sp>
        <p:nvSpPr>
          <p:cNvPr id="17411" name="Rectangle 3"/>
          <p:cNvSpPr>
            <a:spLocks noGrp="1" noChangeArrowheads="1"/>
          </p:cNvSpPr>
          <p:nvPr>
            <p:ph type="body" idx="1"/>
          </p:nvPr>
        </p:nvSpPr>
        <p:spPr>
          <a:xfrm>
            <a:off x="304800" y="1219200"/>
            <a:ext cx="8610600" cy="5715000"/>
          </a:xfrm>
        </p:spPr>
        <p:txBody>
          <a:bodyPr>
            <a:normAutofit fontScale="25000" lnSpcReduction="20000"/>
          </a:bodyPr>
          <a:lstStyle/>
          <a:p>
            <a:pPr eaLnBrk="1" hangingPunct="1">
              <a:lnSpc>
                <a:spcPct val="90000"/>
              </a:lnSpc>
            </a:pPr>
            <a:r>
              <a:rPr lang="en-US" sz="12800" dirty="0" smtClean="0">
                <a:latin typeface="Arial" charset="0"/>
                <a:cs typeface="Arial" charset="0"/>
              </a:rPr>
              <a:t>Combs hair, brushes teeth</a:t>
            </a:r>
          </a:p>
          <a:p>
            <a:pPr eaLnBrk="1" hangingPunct="1">
              <a:lnSpc>
                <a:spcPct val="90000"/>
              </a:lnSpc>
            </a:pPr>
            <a:endParaRPr lang="en-US" sz="12800" dirty="0" smtClean="0">
              <a:latin typeface="Arial" charset="0"/>
              <a:cs typeface="Arial" charset="0"/>
            </a:endParaRPr>
          </a:p>
          <a:p>
            <a:pPr eaLnBrk="1" hangingPunct="1">
              <a:lnSpc>
                <a:spcPct val="90000"/>
              </a:lnSpc>
            </a:pPr>
            <a:r>
              <a:rPr lang="en-US" sz="12800" dirty="0" smtClean="0">
                <a:latin typeface="Arial" charset="0"/>
                <a:cs typeface="Arial" charset="0"/>
              </a:rPr>
              <a:t>Shaves, applies makeup</a:t>
            </a:r>
          </a:p>
          <a:p>
            <a:pPr eaLnBrk="1" hangingPunct="1">
              <a:lnSpc>
                <a:spcPct val="90000"/>
              </a:lnSpc>
            </a:pPr>
            <a:endParaRPr lang="en-US" sz="12800" dirty="0" smtClean="0">
              <a:latin typeface="Arial" charset="0"/>
              <a:cs typeface="Arial" charset="0"/>
            </a:endParaRPr>
          </a:p>
          <a:p>
            <a:pPr eaLnBrk="1" hangingPunct="1">
              <a:lnSpc>
                <a:spcPct val="90000"/>
              </a:lnSpc>
            </a:pPr>
            <a:r>
              <a:rPr lang="en-US" sz="12800" dirty="0" smtClean="0">
                <a:latin typeface="Arial" charset="0"/>
                <a:cs typeface="Arial" charset="0"/>
              </a:rPr>
              <a:t>Washes and dries face, hands</a:t>
            </a:r>
          </a:p>
          <a:p>
            <a:pPr lvl="1" eaLnBrk="1" hangingPunct="1">
              <a:lnSpc>
                <a:spcPct val="90000"/>
              </a:lnSpc>
            </a:pPr>
            <a:endParaRPr lang="en-US" sz="12800" dirty="0" smtClean="0">
              <a:latin typeface="Arial" charset="0"/>
              <a:cs typeface="Arial" charset="0"/>
            </a:endParaRPr>
          </a:p>
          <a:p>
            <a:pPr eaLnBrk="1" hangingPunct="1">
              <a:lnSpc>
                <a:spcPct val="90000"/>
              </a:lnSpc>
            </a:pPr>
            <a:r>
              <a:rPr lang="en-US" sz="12800" dirty="0" smtClean="0">
                <a:latin typeface="Arial" charset="0"/>
                <a:cs typeface="Arial" charset="0"/>
              </a:rPr>
              <a:t>Do </a:t>
            </a:r>
            <a:r>
              <a:rPr lang="en-US" sz="12800" b="1" dirty="0" smtClean="0">
                <a:latin typeface="Arial" charset="0"/>
                <a:cs typeface="Arial" charset="0"/>
              </a:rPr>
              <a:t>not</a:t>
            </a:r>
            <a:r>
              <a:rPr lang="en-US" sz="12800" dirty="0" smtClean="0">
                <a:latin typeface="Arial" charset="0"/>
                <a:cs typeface="Arial" charset="0"/>
              </a:rPr>
              <a:t> include:</a:t>
            </a:r>
          </a:p>
          <a:p>
            <a:pPr lvl="1" eaLnBrk="1" hangingPunct="1">
              <a:lnSpc>
                <a:spcPct val="90000"/>
              </a:lnSpc>
            </a:pPr>
            <a:r>
              <a:rPr lang="en-US" sz="12800" dirty="0" smtClean="0">
                <a:latin typeface="Arial" charset="0"/>
                <a:cs typeface="Arial" charset="0"/>
              </a:rPr>
              <a:t>washing and drying of face and hands </a:t>
            </a:r>
            <a:r>
              <a:rPr lang="en-US" sz="12800" u="sng" dirty="0" smtClean="0">
                <a:latin typeface="Arial" charset="0"/>
                <a:cs typeface="Arial" charset="0"/>
              </a:rPr>
              <a:t>during bath &amp; shower</a:t>
            </a:r>
            <a:r>
              <a:rPr lang="en-US" sz="12800" dirty="0" smtClean="0">
                <a:latin typeface="Arial" charset="0"/>
                <a:cs typeface="Arial" charset="0"/>
              </a:rPr>
              <a:t>, covered in </a:t>
            </a:r>
          </a:p>
          <a:p>
            <a:pPr lvl="1" eaLnBrk="1" hangingPunct="1">
              <a:lnSpc>
                <a:spcPct val="90000"/>
              </a:lnSpc>
              <a:buFont typeface="Wingdings 2" pitchFamily="18" charset="2"/>
              <a:buNone/>
            </a:pPr>
            <a:r>
              <a:rPr lang="en-US" sz="12800" dirty="0" smtClean="0">
                <a:latin typeface="Arial" charset="0"/>
                <a:cs typeface="Arial" charset="0"/>
              </a:rPr>
              <a:t>  Bathing ADL</a:t>
            </a:r>
          </a:p>
          <a:p>
            <a:pPr lvl="1" eaLnBrk="1" hangingPunct="1">
              <a:lnSpc>
                <a:spcPct val="90000"/>
              </a:lnSpc>
              <a:buFont typeface="Wingdings 2" pitchFamily="18" charset="2"/>
              <a:buNone/>
            </a:pPr>
            <a:r>
              <a:rPr lang="en-US" dirty="0" smtClean="0">
                <a:latin typeface="Arial" charset="0"/>
                <a:cs typeface="Arial" charset="0"/>
              </a:rPr>
              <a:t>                                                                                       </a:t>
            </a:r>
          </a:p>
          <a:p>
            <a:pPr lvl="1" eaLnBrk="1" hangingPunct="1">
              <a:lnSpc>
                <a:spcPct val="90000"/>
              </a:lnSpc>
              <a:buFont typeface="Wingdings 2" pitchFamily="18" charset="2"/>
              <a:buNone/>
            </a:pPr>
            <a:endParaRPr lang="en-US" sz="2800" dirty="0">
              <a:latin typeface="Arial" charset="0"/>
              <a:cs typeface="Arial" charset="0"/>
            </a:endParaRPr>
          </a:p>
          <a:p>
            <a:pPr lvl="1" eaLnBrk="1" hangingPunct="1">
              <a:lnSpc>
                <a:spcPct val="90000"/>
              </a:lnSpc>
              <a:buFont typeface="Wingdings 2" pitchFamily="18" charset="2"/>
              <a:buNone/>
            </a:pPr>
            <a:endParaRPr lang="en-US" sz="2800" dirty="0" smtClean="0">
              <a:latin typeface="Arial" charset="0"/>
              <a:cs typeface="Arial" charset="0"/>
            </a:endParaRPr>
          </a:p>
          <a:p>
            <a:pPr lvl="1" eaLnBrk="1" hangingPunct="1">
              <a:lnSpc>
                <a:spcPct val="90000"/>
              </a:lnSpc>
              <a:buFont typeface="Wingdings 2" pitchFamily="18" charset="2"/>
              <a:buNone/>
            </a:pPr>
            <a:endParaRPr lang="en-US" sz="2800" dirty="0">
              <a:latin typeface="Arial" charset="0"/>
              <a:cs typeface="Arial" charset="0"/>
            </a:endParaRPr>
          </a:p>
          <a:p>
            <a:pPr lvl="1" eaLnBrk="1" hangingPunct="1">
              <a:lnSpc>
                <a:spcPct val="90000"/>
              </a:lnSpc>
              <a:buFont typeface="Wingdings 2" pitchFamily="18" charset="2"/>
              <a:buNone/>
            </a:pPr>
            <a:endParaRPr lang="en-US" sz="2800" dirty="0" smtClean="0">
              <a:latin typeface="Arial" charset="0"/>
              <a:cs typeface="Arial" charset="0"/>
            </a:endParaRPr>
          </a:p>
          <a:p>
            <a:pPr lvl="1" eaLnBrk="1" hangingPunct="1">
              <a:lnSpc>
                <a:spcPct val="90000"/>
              </a:lnSpc>
              <a:buFont typeface="Wingdings 2" pitchFamily="18" charset="2"/>
              <a:buNone/>
            </a:pPr>
            <a:r>
              <a:rPr lang="en-US" sz="2800" dirty="0">
                <a:latin typeface="Arial" charset="0"/>
                <a:cs typeface="Arial" charset="0"/>
              </a:rPr>
              <a:t> </a:t>
            </a:r>
            <a:r>
              <a:rPr lang="en-US" sz="2800" dirty="0" smtClean="0">
                <a:latin typeface="Arial" charset="0"/>
                <a:cs typeface="Arial" charset="0"/>
              </a:rPr>
              <a:t>                                                                                                    </a:t>
            </a:r>
            <a:r>
              <a:rPr lang="en-US" sz="5900" dirty="0" smtClean="0">
                <a:latin typeface="Arial" charset="0"/>
                <a:cs typeface="Arial" charset="0"/>
              </a:rPr>
              <a:t> </a:t>
            </a:r>
          </a:p>
          <a:p>
            <a:pPr lvl="1" eaLnBrk="1" hangingPunct="1">
              <a:lnSpc>
                <a:spcPct val="90000"/>
              </a:lnSpc>
              <a:buFont typeface="Wingdings 2" pitchFamily="18" charset="2"/>
              <a:buNone/>
            </a:pPr>
            <a:r>
              <a:rPr lang="en-US" sz="5900" dirty="0">
                <a:latin typeface="Arial" charset="0"/>
                <a:cs typeface="Arial" charset="0"/>
              </a:rPr>
              <a:t> </a:t>
            </a:r>
            <a:r>
              <a:rPr lang="en-US" sz="5900" dirty="0" smtClean="0">
                <a:latin typeface="Arial" charset="0"/>
                <a:cs typeface="Arial" charset="0"/>
              </a:rPr>
              <a:t>                                                                                                </a:t>
            </a:r>
            <a:r>
              <a:rPr lang="en-US" sz="11200" dirty="0" smtClean="0">
                <a:latin typeface="Arial" charset="0"/>
                <a:cs typeface="Arial" charset="0"/>
              </a:rPr>
              <a:t> </a:t>
            </a:r>
            <a:endParaRPr lang="en-US" sz="9600" b="1" dirty="0" smtClean="0">
              <a:latin typeface="Arial" charset="0"/>
              <a:cs typeface="Arial" charset="0"/>
            </a:endParaRPr>
          </a:p>
          <a:p>
            <a:pPr lvl="1" eaLnBrk="1" hangingPunct="1">
              <a:lnSpc>
                <a:spcPct val="90000"/>
              </a:lnSpc>
              <a:buFont typeface="Wingdings" pitchFamily="2" charset="2"/>
              <a:buNone/>
            </a:pPr>
            <a:endParaRPr lang="en-US" sz="2800" dirty="0" smtClean="0">
              <a:latin typeface="Arial" charset="0"/>
              <a:cs typeface="Arial" charset="0"/>
            </a:endParaRPr>
          </a:p>
        </p:txBody>
      </p:sp>
      <p:pic>
        <p:nvPicPr>
          <p:cNvPr id="17412" name="Picture 4" descr="MCj035268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1" y="1371601"/>
            <a:ext cx="1976439"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C:\Documents and Settings\VeraVanbruggen\Local Settings\Temporary Internet Files\Content.IE5\J3HP7FA0\MC90028069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1" y="4648200"/>
            <a:ext cx="1798639"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normAutofit fontScale="90000"/>
          </a:bodyPr>
          <a:lstStyle/>
          <a:p>
            <a:pPr eaLnBrk="1" fontAlgn="auto" hangingPunct="1">
              <a:spcAft>
                <a:spcPts val="0"/>
              </a:spcAft>
              <a:defRPr/>
            </a:pPr>
            <a:r>
              <a:rPr lang="en-US" dirty="0" smtClean="0">
                <a:solidFill>
                  <a:schemeClr val="tx2">
                    <a:lumMod val="50000"/>
                  </a:schemeClr>
                </a:solidFill>
              </a:rPr>
              <a:t/>
            </a:r>
            <a:br>
              <a:rPr lang="en-US" dirty="0" smtClean="0">
                <a:solidFill>
                  <a:schemeClr val="tx2">
                    <a:lumMod val="50000"/>
                  </a:schemeClr>
                </a:solidFill>
              </a:rPr>
            </a:br>
            <a:r>
              <a:rPr lang="en-US" sz="4400" b="1" dirty="0" smtClean="0">
                <a:solidFill>
                  <a:schemeClr val="tx2">
                    <a:lumMod val="50000"/>
                  </a:schemeClr>
                </a:solidFill>
              </a:rPr>
              <a:t>G0110: Activities of Daily Living</a:t>
            </a:r>
            <a:endParaRPr lang="en-US" sz="4400" b="1" dirty="0">
              <a:solidFill>
                <a:schemeClr val="tx2">
                  <a:lumMod val="50000"/>
                </a:schemeClr>
              </a:solidFill>
            </a:endParaRPr>
          </a:p>
        </p:txBody>
      </p:sp>
      <p:pic>
        <p:nvPicPr>
          <p:cNvPr id="7171" name="Picture 2"/>
          <p:cNvPicPr>
            <a:picLocks noChangeAspect="1" noChangeArrowheads="1"/>
          </p:cNvPicPr>
          <p:nvPr/>
        </p:nvPicPr>
        <p:blipFill>
          <a:blip r:embed="rId3" cstate="print"/>
          <a:srcRect l="65596" t="43762"/>
          <a:stretch>
            <a:fillRect/>
          </a:stretch>
        </p:blipFill>
        <p:spPr bwMode="auto">
          <a:xfrm>
            <a:off x="5791200" y="717550"/>
            <a:ext cx="3352800" cy="614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3"/>
          <p:cNvPicPr>
            <a:picLocks noChangeAspect="1" noChangeArrowheads="1"/>
          </p:cNvPicPr>
          <p:nvPr/>
        </p:nvPicPr>
        <p:blipFill>
          <a:blip r:embed="rId3" cstate="print"/>
          <a:srcRect t="50000" r="38815"/>
          <a:stretch>
            <a:fillRect/>
          </a:stretch>
        </p:blipFill>
        <p:spPr bwMode="auto">
          <a:xfrm>
            <a:off x="0" y="1416051"/>
            <a:ext cx="5943600" cy="544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6614280" y="1661040"/>
              <a:ext cx="190800" cy="129960"/>
            </p14:xfrm>
          </p:contentPart>
        </mc:Choice>
        <mc:Fallback xmlns="">
          <p:pic>
            <p:nvPicPr>
              <p:cNvPr id="3" name="Ink 2"/>
              <p:cNvPicPr/>
              <p:nvPr/>
            </p:nvPicPr>
            <p:blipFill>
              <a:blip r:embed="rId5"/>
              <a:stretch>
                <a:fillRect/>
              </a:stretch>
            </p:blipFill>
            <p:spPr>
              <a:xfrm>
                <a:off x="6598440" y="1597680"/>
                <a:ext cx="22248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6667560" y="2095560"/>
              <a:ext cx="91800" cy="46080"/>
            </p14:xfrm>
          </p:contentPart>
        </mc:Choice>
        <mc:Fallback xmlns="">
          <p:pic>
            <p:nvPicPr>
              <p:cNvPr id="4" name="Ink 3"/>
              <p:cNvPicPr/>
              <p:nvPr/>
            </p:nvPicPr>
            <p:blipFill>
              <a:blip r:embed="rId7"/>
              <a:stretch>
                <a:fillRect/>
              </a:stretch>
            </p:blipFill>
            <p:spPr>
              <a:xfrm>
                <a:off x="6651720" y="2031840"/>
                <a:ext cx="123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6621840" y="2080440"/>
              <a:ext cx="183240" cy="152640"/>
            </p14:xfrm>
          </p:contentPart>
        </mc:Choice>
        <mc:Fallback xmlns="">
          <p:pic>
            <p:nvPicPr>
              <p:cNvPr id="5" name="Ink 4"/>
              <p:cNvPicPr/>
              <p:nvPr/>
            </p:nvPicPr>
            <p:blipFill>
              <a:blip r:embed="rId9"/>
              <a:stretch>
                <a:fillRect/>
              </a:stretch>
            </p:blipFill>
            <p:spPr>
              <a:xfrm>
                <a:off x="6606000" y="2016720"/>
                <a:ext cx="2149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5936040" y="914400"/>
              <a:ext cx="1539720" cy="274680"/>
            </p14:xfrm>
          </p:contentPart>
        </mc:Choice>
        <mc:Fallback xmlns="">
          <p:pic>
            <p:nvPicPr>
              <p:cNvPr id="6" name="Ink 5"/>
              <p:cNvPicPr/>
              <p:nvPr/>
            </p:nvPicPr>
            <p:blipFill>
              <a:blip r:embed="rId11"/>
              <a:stretch>
                <a:fillRect/>
              </a:stretch>
            </p:blipFill>
            <p:spPr>
              <a:xfrm>
                <a:off x="5920200" y="851040"/>
                <a:ext cx="15714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6606720" y="1630800"/>
              <a:ext cx="221040" cy="175680"/>
            </p14:xfrm>
          </p:contentPart>
        </mc:Choice>
        <mc:Fallback xmlns="">
          <p:pic>
            <p:nvPicPr>
              <p:cNvPr id="7" name="Ink 6"/>
              <p:cNvPicPr/>
              <p:nvPr/>
            </p:nvPicPr>
            <p:blipFill>
              <a:blip r:embed="rId13"/>
              <a:stretch>
                <a:fillRect/>
              </a:stretch>
            </p:blipFill>
            <p:spPr>
              <a:xfrm>
                <a:off x="6590520" y="1567080"/>
                <a:ext cx="2530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6606720" y="2080440"/>
              <a:ext cx="23040" cy="122040"/>
            </p14:xfrm>
          </p:contentPart>
        </mc:Choice>
        <mc:Fallback xmlns="">
          <p:pic>
            <p:nvPicPr>
              <p:cNvPr id="8" name="Ink 7"/>
              <p:cNvPicPr/>
              <p:nvPr/>
            </p:nvPicPr>
            <p:blipFill>
              <a:blip r:embed="rId15"/>
              <a:stretch>
                <a:fillRect/>
              </a:stretch>
            </p:blipFill>
            <p:spPr>
              <a:xfrm>
                <a:off x="6590520" y="2016720"/>
                <a:ext cx="550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p14:cNvContentPartPr/>
              <p14:nvPr/>
            </p14:nvContentPartPr>
            <p14:xfrm>
              <a:off x="6576120" y="2080440"/>
              <a:ext cx="259560" cy="114480"/>
            </p14:xfrm>
          </p:contentPart>
        </mc:Choice>
        <mc:Fallback xmlns="">
          <p:pic>
            <p:nvPicPr>
              <p:cNvPr id="9" name="Ink 8"/>
              <p:cNvPicPr/>
              <p:nvPr/>
            </p:nvPicPr>
            <p:blipFill>
              <a:blip r:embed="rId17"/>
              <a:stretch>
                <a:fillRect/>
              </a:stretch>
            </p:blipFill>
            <p:spPr>
              <a:xfrm>
                <a:off x="6560280" y="2016720"/>
                <a:ext cx="291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p14:cNvContentPartPr/>
              <p14:nvPr/>
            </p14:nvContentPartPr>
            <p14:xfrm>
              <a:off x="6598800" y="2499480"/>
              <a:ext cx="228960" cy="129960"/>
            </p14:xfrm>
          </p:contentPart>
        </mc:Choice>
        <mc:Fallback xmlns="">
          <p:pic>
            <p:nvPicPr>
              <p:cNvPr id="10" name="Ink 9"/>
              <p:cNvPicPr/>
              <p:nvPr/>
            </p:nvPicPr>
            <p:blipFill>
              <a:blip r:embed="rId19"/>
              <a:stretch>
                <a:fillRect/>
              </a:stretch>
            </p:blipFill>
            <p:spPr>
              <a:xfrm>
                <a:off x="6582960" y="2435760"/>
                <a:ext cx="260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p14:cNvContentPartPr/>
              <p14:nvPr/>
            </p14:nvContentPartPr>
            <p14:xfrm>
              <a:off x="6576120" y="2895480"/>
              <a:ext cx="274680" cy="160560"/>
            </p14:xfrm>
          </p:contentPart>
        </mc:Choice>
        <mc:Fallback xmlns="">
          <p:pic>
            <p:nvPicPr>
              <p:cNvPr id="11" name="Ink 10"/>
              <p:cNvPicPr/>
              <p:nvPr/>
            </p:nvPicPr>
            <p:blipFill>
              <a:blip r:embed="rId21"/>
              <a:stretch>
                <a:fillRect/>
              </a:stretch>
            </p:blipFill>
            <p:spPr>
              <a:xfrm>
                <a:off x="6560280" y="2832120"/>
                <a:ext cx="3063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p14:cNvContentPartPr/>
              <p14:nvPr/>
            </p14:nvContentPartPr>
            <p14:xfrm>
              <a:off x="6591240" y="3322440"/>
              <a:ext cx="267120" cy="145080"/>
            </p14:xfrm>
          </p:contentPart>
        </mc:Choice>
        <mc:Fallback xmlns="">
          <p:pic>
            <p:nvPicPr>
              <p:cNvPr id="12" name="Ink 11"/>
              <p:cNvPicPr/>
              <p:nvPr/>
            </p:nvPicPr>
            <p:blipFill>
              <a:blip r:embed="rId23"/>
              <a:stretch>
                <a:fillRect/>
              </a:stretch>
            </p:blipFill>
            <p:spPr>
              <a:xfrm>
                <a:off x="6575400" y="3258720"/>
                <a:ext cx="2988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p14:cNvContentPartPr/>
              <p14:nvPr/>
            </p14:nvContentPartPr>
            <p14:xfrm>
              <a:off x="6591240" y="3855600"/>
              <a:ext cx="236520" cy="114840"/>
            </p14:xfrm>
          </p:contentPart>
        </mc:Choice>
        <mc:Fallback xmlns="">
          <p:pic>
            <p:nvPicPr>
              <p:cNvPr id="13" name="Ink 12"/>
              <p:cNvPicPr/>
              <p:nvPr/>
            </p:nvPicPr>
            <p:blipFill>
              <a:blip r:embed="rId25"/>
              <a:stretch>
                <a:fillRect/>
              </a:stretch>
            </p:blipFill>
            <p:spPr>
              <a:xfrm>
                <a:off x="6575400" y="3792240"/>
                <a:ext cx="2682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p14:cNvContentPartPr/>
              <p14:nvPr/>
            </p14:nvContentPartPr>
            <p14:xfrm>
              <a:off x="6606720" y="4442400"/>
              <a:ext cx="228960" cy="160560"/>
            </p14:xfrm>
          </p:contentPart>
        </mc:Choice>
        <mc:Fallback xmlns="">
          <p:pic>
            <p:nvPicPr>
              <p:cNvPr id="14" name="Ink 13"/>
              <p:cNvPicPr/>
              <p:nvPr/>
            </p:nvPicPr>
            <p:blipFill>
              <a:blip r:embed="rId27"/>
              <a:stretch>
                <a:fillRect/>
              </a:stretch>
            </p:blipFill>
            <p:spPr>
              <a:xfrm>
                <a:off x="6590520" y="4379040"/>
                <a:ext cx="2610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p14:cNvContentPartPr/>
              <p14:nvPr/>
            </p14:nvContentPartPr>
            <p14:xfrm>
              <a:off x="6583680" y="5044320"/>
              <a:ext cx="259560" cy="145440"/>
            </p14:xfrm>
          </p:contentPart>
        </mc:Choice>
        <mc:Fallback xmlns="">
          <p:pic>
            <p:nvPicPr>
              <p:cNvPr id="15" name="Ink 14"/>
              <p:cNvPicPr/>
              <p:nvPr/>
            </p:nvPicPr>
            <p:blipFill>
              <a:blip r:embed="rId29"/>
              <a:stretch>
                <a:fillRect/>
              </a:stretch>
            </p:blipFill>
            <p:spPr>
              <a:xfrm>
                <a:off x="6567840" y="4980960"/>
                <a:ext cx="291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p14:cNvContentPartPr/>
              <p14:nvPr/>
            </p14:nvContentPartPr>
            <p14:xfrm>
              <a:off x="6583680" y="5654160"/>
              <a:ext cx="274680" cy="152640"/>
            </p14:xfrm>
          </p:contentPart>
        </mc:Choice>
        <mc:Fallback xmlns="">
          <p:pic>
            <p:nvPicPr>
              <p:cNvPr id="16" name="Ink 15"/>
              <p:cNvPicPr/>
              <p:nvPr/>
            </p:nvPicPr>
            <p:blipFill>
              <a:blip r:embed="rId31"/>
              <a:stretch>
                <a:fillRect/>
              </a:stretch>
            </p:blipFill>
            <p:spPr>
              <a:xfrm>
                <a:off x="6567840" y="5590440"/>
                <a:ext cx="3063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p14:cNvContentPartPr/>
              <p14:nvPr/>
            </p14:nvContentPartPr>
            <p14:xfrm>
              <a:off x="6583680" y="6370200"/>
              <a:ext cx="252000" cy="160560"/>
            </p14:xfrm>
          </p:contentPart>
        </mc:Choice>
        <mc:Fallback xmlns="">
          <p:pic>
            <p:nvPicPr>
              <p:cNvPr id="17" name="Ink 16"/>
              <p:cNvPicPr/>
              <p:nvPr/>
            </p:nvPicPr>
            <p:blipFill>
              <a:blip r:embed="rId33"/>
              <a:stretch>
                <a:fillRect/>
              </a:stretch>
            </p:blipFill>
            <p:spPr>
              <a:xfrm>
                <a:off x="6567840" y="6306840"/>
                <a:ext cx="283680" cy="287280"/>
              </a:xfrm>
              <a:prstGeom prst="rect">
                <a:avLst/>
              </a:prstGeom>
            </p:spPr>
          </p:pic>
        </mc:Fallback>
      </mc:AlternateContent>
    </p:spTree>
    <p:extLst>
      <p:ext uri="{BB962C8B-B14F-4D97-AF65-F5344CB8AC3E}">
        <p14:creationId xmlns:p14="http://schemas.microsoft.com/office/powerpoint/2010/main" val="4207750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152400"/>
            <a:ext cx="8534400" cy="609600"/>
          </a:xfrm>
        </p:spPr>
        <p:txBody>
          <a:bodyPr/>
          <a:lstStyle/>
          <a:p>
            <a:pPr eaLnBrk="1" hangingPunct="1"/>
            <a:r>
              <a:rPr lang="en-US" b="1" dirty="0" smtClean="0">
                <a:latin typeface="Arial" charset="0"/>
                <a:cs typeface="Arial" charset="0"/>
              </a:rPr>
              <a:t>G0110(1): Self-Performance</a:t>
            </a:r>
          </a:p>
        </p:txBody>
      </p:sp>
      <p:sp>
        <p:nvSpPr>
          <p:cNvPr id="18435" name="Content Placeholder 2"/>
          <p:cNvSpPr>
            <a:spLocks noGrp="1"/>
          </p:cNvSpPr>
          <p:nvPr>
            <p:ph sz="quarter" idx="1"/>
          </p:nvPr>
        </p:nvSpPr>
        <p:spPr>
          <a:xfrm>
            <a:off x="377114" y="685800"/>
            <a:ext cx="8756650" cy="4711700"/>
          </a:xfrm>
        </p:spPr>
        <p:txBody>
          <a:bodyPr>
            <a:noAutofit/>
          </a:bodyPr>
          <a:lstStyle/>
          <a:p>
            <a:pPr eaLnBrk="1" hangingPunct="1"/>
            <a:r>
              <a:rPr lang="en-US" sz="2800" dirty="0" smtClean="0">
                <a:latin typeface="Arial" charset="0"/>
                <a:cs typeface="Arial" charset="0"/>
              </a:rPr>
              <a:t>Goal to promote highest level of functioning</a:t>
            </a:r>
          </a:p>
          <a:p>
            <a:pPr lvl="1" eaLnBrk="1" hangingPunct="1"/>
            <a:r>
              <a:rPr lang="en-US" sz="2800" dirty="0" smtClean="0">
                <a:latin typeface="Arial" charset="0"/>
                <a:cs typeface="Arial" charset="0"/>
              </a:rPr>
              <a:t>Number </a:t>
            </a:r>
            <a:r>
              <a:rPr lang="en-US" sz="2800" dirty="0">
                <a:latin typeface="Arial" charset="0"/>
                <a:cs typeface="Arial" charset="0"/>
              </a:rPr>
              <a:t>of times ADL </a:t>
            </a:r>
            <a:r>
              <a:rPr lang="en-US" sz="2800" dirty="0" smtClean="0">
                <a:latin typeface="Arial" charset="0"/>
                <a:cs typeface="Arial" charset="0"/>
              </a:rPr>
              <a:t>occurred</a:t>
            </a:r>
          </a:p>
          <a:p>
            <a:pPr lvl="1" eaLnBrk="1" hangingPunct="1"/>
            <a:r>
              <a:rPr lang="en-US" sz="2800" dirty="0" smtClean="0">
                <a:latin typeface="Arial" charset="0"/>
                <a:cs typeface="Arial" charset="0"/>
              </a:rPr>
              <a:t>Identify what resident actually did for self</a:t>
            </a:r>
          </a:p>
          <a:p>
            <a:pPr lvl="1" eaLnBrk="1" hangingPunct="1"/>
            <a:r>
              <a:rPr lang="en-US" sz="2800" dirty="0" smtClean="0">
                <a:latin typeface="Arial" charset="0"/>
                <a:cs typeface="Arial" charset="0"/>
              </a:rPr>
              <a:t>When assistance received</a:t>
            </a:r>
          </a:p>
          <a:p>
            <a:pPr lvl="1" eaLnBrk="1" hangingPunct="1"/>
            <a:r>
              <a:rPr lang="en-US" sz="2800" dirty="0" smtClean="0">
                <a:latin typeface="Arial" charset="0"/>
                <a:cs typeface="Arial" charset="0"/>
              </a:rPr>
              <a:t>Type of assistance received &amp; Number of times each type of assistance provided</a:t>
            </a:r>
          </a:p>
          <a:p>
            <a:pPr eaLnBrk="1" hangingPunct="1"/>
            <a:r>
              <a:rPr lang="en-US" sz="2800" dirty="0" smtClean="0">
                <a:latin typeface="Arial" charset="0"/>
                <a:cs typeface="Arial" charset="0"/>
              </a:rPr>
              <a:t>May use assistive devices</a:t>
            </a:r>
          </a:p>
          <a:p>
            <a:pPr eaLnBrk="1" hangingPunct="1"/>
            <a:r>
              <a:rPr lang="en-US" sz="2800" dirty="0" smtClean="0">
                <a:latin typeface="Arial" charset="0"/>
                <a:cs typeface="Arial" charset="0"/>
              </a:rPr>
              <a:t>Code actual self-performance,</a:t>
            </a:r>
            <a:r>
              <a:rPr lang="en-US" sz="2800" b="1" dirty="0" smtClean="0">
                <a:latin typeface="Arial" charset="0"/>
                <a:cs typeface="Arial" charset="0"/>
              </a:rPr>
              <a:t> not</a:t>
            </a:r>
            <a:r>
              <a:rPr lang="en-US" sz="2800" dirty="0" smtClean="0">
                <a:latin typeface="Arial" charset="0"/>
                <a:cs typeface="Arial" charset="0"/>
              </a:rPr>
              <a:t> potential or what is care planned</a:t>
            </a:r>
          </a:p>
        </p:txBody>
      </p:sp>
      <p:pic>
        <p:nvPicPr>
          <p:cNvPr id="17412" name="Picture 2"/>
          <p:cNvPicPr>
            <a:picLocks noChangeAspect="1" noChangeArrowheads="1"/>
          </p:cNvPicPr>
          <p:nvPr/>
        </p:nvPicPr>
        <p:blipFill>
          <a:blip r:embed="rId3" cstate="print"/>
          <a:srcRect t="19810" r="33333" b="71809"/>
          <a:stretch>
            <a:fillRect/>
          </a:stretch>
        </p:blipFill>
        <p:spPr bwMode="auto">
          <a:xfrm>
            <a:off x="0" y="5029200"/>
            <a:ext cx="9144000"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371600"/>
          </a:xfrm>
        </p:spPr>
        <p:txBody>
          <a:bodyPr/>
          <a:lstStyle/>
          <a:p>
            <a:pPr eaLnBrk="1" hangingPunct="1"/>
            <a:r>
              <a:rPr lang="en-US" b="1" dirty="0" smtClean="0">
                <a:latin typeface="Arial" charset="0"/>
                <a:cs typeface="Arial" charset="0"/>
              </a:rPr>
              <a:t>G0110(1): Self-Performance</a:t>
            </a:r>
            <a:br>
              <a:rPr lang="en-US" b="1" dirty="0" smtClean="0">
                <a:latin typeface="Arial" charset="0"/>
                <a:cs typeface="Arial" charset="0"/>
              </a:rPr>
            </a:br>
            <a:r>
              <a:rPr lang="en-US" b="1" dirty="0" smtClean="0">
                <a:latin typeface="Arial" charset="0"/>
                <a:cs typeface="Arial" charset="0"/>
              </a:rPr>
              <a:t>Code 0. </a:t>
            </a:r>
            <a:r>
              <a:rPr lang="en-US" b="1" dirty="0" smtClean="0">
                <a:solidFill>
                  <a:srgbClr val="00B050"/>
                </a:solidFill>
                <a:latin typeface="Arial" charset="0"/>
                <a:cs typeface="Arial" charset="0"/>
              </a:rPr>
              <a:t>Independent</a:t>
            </a:r>
          </a:p>
        </p:txBody>
      </p:sp>
      <p:sp>
        <p:nvSpPr>
          <p:cNvPr id="19459" name="Content Placeholder 2"/>
          <p:cNvSpPr>
            <a:spLocks noGrp="1"/>
          </p:cNvSpPr>
          <p:nvPr>
            <p:ph sz="quarter" idx="1"/>
          </p:nvPr>
        </p:nvSpPr>
        <p:spPr>
          <a:xfrm>
            <a:off x="228600" y="1676400"/>
            <a:ext cx="8915400" cy="4953000"/>
          </a:xfrm>
        </p:spPr>
        <p:txBody>
          <a:bodyPr>
            <a:normAutofit/>
          </a:bodyPr>
          <a:lstStyle/>
          <a:p>
            <a:pPr eaLnBrk="1" hangingPunct="1">
              <a:lnSpc>
                <a:spcPct val="90000"/>
              </a:lnSpc>
              <a:spcBef>
                <a:spcPct val="0"/>
              </a:spcBef>
            </a:pPr>
            <a:r>
              <a:rPr lang="en-US" dirty="0" smtClean="0">
                <a:latin typeface="Arial" charset="0"/>
                <a:cs typeface="Arial" charset="0"/>
              </a:rPr>
              <a:t>Completed ADL with </a:t>
            </a:r>
            <a:r>
              <a:rPr lang="en-US" b="1" u="sng" dirty="0" smtClean="0">
                <a:latin typeface="Arial" charset="0"/>
                <a:cs typeface="Arial" charset="0"/>
              </a:rPr>
              <a:t>no</a:t>
            </a:r>
            <a:r>
              <a:rPr lang="en-US" u="sng" dirty="0" smtClean="0">
                <a:latin typeface="Arial" charset="0"/>
                <a:cs typeface="Arial" charset="0"/>
              </a:rPr>
              <a:t> help or oversight</a:t>
            </a:r>
            <a:r>
              <a:rPr lang="en-US" dirty="0" smtClean="0">
                <a:latin typeface="Arial" charset="0"/>
                <a:cs typeface="Arial" charset="0"/>
              </a:rPr>
              <a:t> for </a:t>
            </a:r>
            <a:r>
              <a:rPr lang="en-US" b="1" u="sng" dirty="0" smtClean="0">
                <a:latin typeface="Arial" charset="0"/>
                <a:cs typeface="Arial" charset="0"/>
              </a:rPr>
              <a:t>every</a:t>
            </a:r>
            <a:r>
              <a:rPr lang="en-US" dirty="0" smtClean="0">
                <a:latin typeface="Arial" charset="0"/>
                <a:cs typeface="Arial" charset="0"/>
              </a:rPr>
              <a:t> episode</a:t>
            </a:r>
          </a:p>
          <a:p>
            <a:pPr lvl="1" eaLnBrk="1" hangingPunct="1">
              <a:lnSpc>
                <a:spcPct val="90000"/>
              </a:lnSpc>
              <a:spcBef>
                <a:spcPct val="0"/>
              </a:spcBef>
            </a:pPr>
            <a:endParaRPr lang="en-US" dirty="0" smtClean="0">
              <a:latin typeface="Arial" charset="0"/>
              <a:cs typeface="Arial" charset="0"/>
            </a:endParaRPr>
          </a:p>
          <a:p>
            <a:pPr marL="319088" lvl="1" indent="0" eaLnBrk="1" hangingPunct="1">
              <a:lnSpc>
                <a:spcPct val="90000"/>
              </a:lnSpc>
              <a:spcBef>
                <a:spcPct val="0"/>
              </a:spcBef>
              <a:buNone/>
            </a:pPr>
            <a:r>
              <a:rPr lang="en-US" u="sng" dirty="0" smtClean="0">
                <a:latin typeface="Arial" charset="0"/>
                <a:cs typeface="Arial" charset="0"/>
              </a:rPr>
              <a:t>Bed Mobility</a:t>
            </a:r>
            <a:endParaRPr lang="en-US" u="sng" dirty="0">
              <a:latin typeface="Arial" charset="0"/>
              <a:cs typeface="Arial" charset="0"/>
            </a:endParaRPr>
          </a:p>
          <a:p>
            <a:pPr lvl="1" eaLnBrk="1" hangingPunct="1">
              <a:lnSpc>
                <a:spcPct val="90000"/>
              </a:lnSpc>
              <a:spcBef>
                <a:spcPct val="0"/>
              </a:spcBef>
            </a:pPr>
            <a:r>
              <a:rPr lang="en-US" dirty="0" smtClean="0">
                <a:latin typeface="Arial" charset="0"/>
                <a:cs typeface="Arial" charset="0"/>
              </a:rPr>
              <a:t>Mrs. D. can easily turn herself in bed and is able to sit up </a:t>
            </a:r>
            <a:r>
              <a:rPr lang="en-US" u="sng" dirty="0" smtClean="0">
                <a:latin typeface="Arial" charset="0"/>
                <a:cs typeface="Arial" charset="0"/>
              </a:rPr>
              <a:t>without any staff assistance at any time</a:t>
            </a:r>
            <a:r>
              <a:rPr lang="en-US" dirty="0" smtClean="0">
                <a:latin typeface="Arial" charset="0"/>
                <a:cs typeface="Arial" charset="0"/>
              </a:rPr>
              <a:t> in the 7 day look back period.  She requires use of a single side rail that staff places in the up position when she is in bed. </a:t>
            </a:r>
          </a:p>
          <a:p>
            <a:pPr eaLnBrk="1" hangingPunct="1">
              <a:lnSpc>
                <a:spcPct val="90000"/>
              </a:lnSpc>
              <a:spcBef>
                <a:spcPct val="0"/>
              </a:spcBef>
            </a:pPr>
            <a:endParaRPr lang="en-US" sz="28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lstStyle/>
          <a:p>
            <a:r>
              <a:rPr lang="en-US" b="1" dirty="0">
                <a:latin typeface="Arial" charset="0"/>
                <a:cs typeface="Arial" charset="0"/>
              </a:rPr>
              <a:t>G0110(1): </a:t>
            </a:r>
            <a:r>
              <a:rPr lang="en-US" b="1" dirty="0" smtClean="0">
                <a:latin typeface="Arial" charset="0"/>
                <a:cs typeface="Arial" charset="0"/>
              </a:rPr>
              <a:t>Self-Performance</a:t>
            </a:r>
            <a:br>
              <a:rPr lang="en-US" b="1" dirty="0" smtClean="0">
                <a:latin typeface="Arial" charset="0"/>
                <a:cs typeface="Arial" charset="0"/>
              </a:rPr>
            </a:br>
            <a:r>
              <a:rPr lang="en-US" b="1" dirty="0" smtClean="0"/>
              <a:t>Code 1. </a:t>
            </a:r>
            <a:r>
              <a:rPr lang="en-US" b="1" dirty="0" smtClean="0">
                <a:solidFill>
                  <a:srgbClr val="00B050"/>
                </a:solidFill>
              </a:rPr>
              <a:t>Supervision</a:t>
            </a:r>
            <a:endParaRPr lang="en-US" b="1" dirty="0">
              <a:solidFill>
                <a:srgbClr val="00B050"/>
              </a:solidFill>
            </a:endParaRPr>
          </a:p>
        </p:txBody>
      </p:sp>
      <p:sp>
        <p:nvSpPr>
          <p:cNvPr id="3" name="Content Placeholder 2"/>
          <p:cNvSpPr>
            <a:spLocks noGrp="1"/>
          </p:cNvSpPr>
          <p:nvPr>
            <p:ph sz="quarter" idx="1"/>
          </p:nvPr>
        </p:nvSpPr>
        <p:spPr>
          <a:xfrm>
            <a:off x="304800" y="1524000"/>
            <a:ext cx="8534400" cy="5562600"/>
          </a:xfrm>
        </p:spPr>
        <p:txBody>
          <a:bodyPr/>
          <a:lstStyle/>
          <a:p>
            <a:r>
              <a:rPr lang="en-US" u="sng" dirty="0" smtClean="0">
                <a:latin typeface="Arial" charset="0"/>
                <a:cs typeface="Arial" charset="0"/>
              </a:rPr>
              <a:t>Oversight</a:t>
            </a:r>
            <a:r>
              <a:rPr lang="en-US" u="sng" dirty="0">
                <a:latin typeface="Arial" charset="0"/>
                <a:cs typeface="Arial" charset="0"/>
              </a:rPr>
              <a:t>, encouragement, or cueing </a:t>
            </a:r>
            <a:r>
              <a:rPr lang="en-US" dirty="0">
                <a:latin typeface="Arial" charset="0"/>
                <a:cs typeface="Arial" charset="0"/>
              </a:rPr>
              <a:t>provided </a:t>
            </a:r>
            <a:r>
              <a:rPr lang="en-US" b="1" dirty="0">
                <a:latin typeface="Arial" charset="0"/>
                <a:cs typeface="Arial" charset="0"/>
              </a:rPr>
              <a:t>3 or more times </a:t>
            </a:r>
            <a:endParaRPr lang="en-US" b="1" dirty="0" smtClean="0">
              <a:latin typeface="Arial" charset="0"/>
              <a:cs typeface="Arial" charset="0"/>
            </a:endParaRPr>
          </a:p>
          <a:p>
            <a:pPr marL="0" indent="0">
              <a:buNone/>
            </a:pPr>
            <a:endParaRPr lang="en-US" b="1" dirty="0" smtClean="0">
              <a:latin typeface="Arial" charset="0"/>
              <a:cs typeface="Arial" charset="0"/>
            </a:endParaRPr>
          </a:p>
          <a:p>
            <a:pPr marL="0" indent="0">
              <a:buNone/>
            </a:pPr>
            <a:r>
              <a:rPr lang="en-US" u="sng" dirty="0" smtClean="0">
                <a:latin typeface="Arial" charset="0"/>
                <a:cs typeface="Arial" charset="0"/>
              </a:rPr>
              <a:t>Bed Mobility </a:t>
            </a:r>
            <a:endParaRPr lang="en-US" u="sng" dirty="0">
              <a:latin typeface="Arial" charset="0"/>
              <a:cs typeface="Arial" charset="0"/>
            </a:endParaRPr>
          </a:p>
          <a:p>
            <a:pPr lvl="1"/>
            <a:r>
              <a:rPr lang="en-US" dirty="0" smtClean="0"/>
              <a:t>Mrs. E. favors lying on her right side. Because she has a history of skin breakdown, staff must </a:t>
            </a:r>
            <a:r>
              <a:rPr lang="en-US" u="sng" dirty="0" smtClean="0"/>
              <a:t>verbally remind </a:t>
            </a:r>
            <a:r>
              <a:rPr lang="en-US" dirty="0" smtClean="0"/>
              <a:t>her when she rests in bed to reposition off her right side throughout 7 day look back period. </a:t>
            </a:r>
            <a:endParaRPr lang="en-US" dirty="0"/>
          </a:p>
        </p:txBody>
      </p:sp>
      <p:pic>
        <p:nvPicPr>
          <p:cNvPr id="1038" name="Picture 14" descr="C:\Users\Pc User\AppData\Local\Microsoft\Windows\Temporary Internet Files\Content.IE5\2X3HEC3K\MC9001407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09801"/>
            <a:ext cx="2107048" cy="12844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Gerrit\AppData\Local\Microsoft\Windows\Temporary Internet Files\Content.IE5\KZ4UD08Z\MM900395755[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1" y="914401"/>
            <a:ext cx="1302060" cy="58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227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447800"/>
          </a:xfrm>
        </p:spPr>
        <p:txBody>
          <a:bodyPr/>
          <a:lstStyle/>
          <a:p>
            <a:r>
              <a:rPr lang="en-US" sz="3600" b="1" dirty="0">
                <a:latin typeface="Arial" charset="0"/>
                <a:cs typeface="Arial" charset="0"/>
              </a:rPr>
              <a:t>G0110(1): </a:t>
            </a:r>
            <a:r>
              <a:rPr lang="en-US" sz="3600" b="1" dirty="0" smtClean="0">
                <a:latin typeface="Arial" charset="0"/>
                <a:cs typeface="Arial" charset="0"/>
              </a:rPr>
              <a:t>Self-Performance</a:t>
            </a:r>
            <a:r>
              <a:rPr lang="en-US" sz="3600" b="1" dirty="0">
                <a:latin typeface="Arial" charset="0"/>
                <a:cs typeface="Arial" charset="0"/>
              </a:rPr>
              <a:t/>
            </a:r>
            <a:br>
              <a:rPr lang="en-US" sz="3600" b="1" dirty="0">
                <a:latin typeface="Arial" charset="0"/>
                <a:cs typeface="Arial" charset="0"/>
              </a:rPr>
            </a:br>
            <a:r>
              <a:rPr lang="en-US" sz="3600" b="1" dirty="0"/>
              <a:t>Code </a:t>
            </a:r>
            <a:r>
              <a:rPr lang="en-US" sz="3600" b="1" dirty="0" smtClean="0"/>
              <a:t>2. </a:t>
            </a:r>
            <a:r>
              <a:rPr lang="en-US" sz="3600" b="1" dirty="0" smtClean="0">
                <a:solidFill>
                  <a:srgbClr val="00B050"/>
                </a:solidFill>
              </a:rPr>
              <a:t>Limited Assistance </a:t>
            </a:r>
            <a:endParaRPr lang="en-US" sz="3600" dirty="0">
              <a:solidFill>
                <a:srgbClr val="00B050"/>
              </a:solidFill>
            </a:endParaRPr>
          </a:p>
        </p:txBody>
      </p:sp>
      <p:sp>
        <p:nvSpPr>
          <p:cNvPr id="3" name="Content Placeholder 2"/>
          <p:cNvSpPr>
            <a:spLocks noGrp="1"/>
          </p:cNvSpPr>
          <p:nvPr>
            <p:ph sz="quarter" idx="1"/>
          </p:nvPr>
        </p:nvSpPr>
        <p:spPr>
          <a:xfrm>
            <a:off x="152400" y="1011758"/>
            <a:ext cx="8763000" cy="5846242"/>
          </a:xfrm>
        </p:spPr>
        <p:txBody>
          <a:bodyPr>
            <a:noAutofit/>
          </a:bodyPr>
          <a:lstStyle/>
          <a:p>
            <a:r>
              <a:rPr lang="en-US" sz="2800" dirty="0" smtClean="0"/>
              <a:t>Resident highly </a:t>
            </a:r>
            <a:r>
              <a:rPr lang="en-US" sz="2800" dirty="0"/>
              <a:t>involved in activity and </a:t>
            </a:r>
            <a:r>
              <a:rPr lang="en-US" sz="2800" dirty="0" smtClean="0"/>
              <a:t>receives </a:t>
            </a:r>
            <a:r>
              <a:rPr lang="en-US" sz="2800" u="sng" dirty="0" smtClean="0"/>
              <a:t>physical </a:t>
            </a:r>
            <a:r>
              <a:rPr lang="en-US" sz="2800" u="sng" dirty="0"/>
              <a:t>help in guided maneuvering of limb(s) or other non-weight-bearing assistance</a:t>
            </a:r>
            <a:r>
              <a:rPr lang="en-US" sz="2800" dirty="0"/>
              <a:t> </a:t>
            </a:r>
            <a:r>
              <a:rPr lang="en-US" sz="2800" b="1" dirty="0"/>
              <a:t>three or more times</a:t>
            </a:r>
            <a:r>
              <a:rPr lang="en-US" sz="2800" dirty="0"/>
              <a:t> during the last 7 days. </a:t>
            </a:r>
            <a:endParaRPr lang="en-US" sz="2800" dirty="0" smtClean="0"/>
          </a:p>
          <a:p>
            <a:r>
              <a:rPr lang="en-US" sz="2800" dirty="0">
                <a:latin typeface="Arial" charset="0"/>
                <a:cs typeface="Arial" charset="0"/>
              </a:rPr>
              <a:t>Staff not lifting or carrying</a:t>
            </a:r>
          </a:p>
          <a:p>
            <a:pPr eaLnBrk="1" hangingPunct="1">
              <a:lnSpc>
                <a:spcPct val="90000"/>
              </a:lnSpc>
              <a:spcBef>
                <a:spcPct val="0"/>
              </a:spcBef>
            </a:pPr>
            <a:r>
              <a:rPr lang="en-US" sz="2800" dirty="0" smtClean="0">
                <a:latin typeface="Arial" charset="0"/>
                <a:cs typeface="Arial" charset="0"/>
              </a:rPr>
              <a:t>Guided </a:t>
            </a:r>
            <a:r>
              <a:rPr lang="en-US" sz="2800" dirty="0">
                <a:latin typeface="Arial" charset="0"/>
                <a:cs typeface="Arial" charset="0"/>
              </a:rPr>
              <a:t>maneuvering vs. weight-bearing -- who is supporting weight of resident’s extremity or </a:t>
            </a:r>
            <a:r>
              <a:rPr lang="en-US" sz="2800" dirty="0" smtClean="0">
                <a:latin typeface="Arial" charset="0"/>
                <a:cs typeface="Arial" charset="0"/>
              </a:rPr>
              <a:t>body</a:t>
            </a:r>
          </a:p>
          <a:p>
            <a:pPr marL="0" indent="0" eaLnBrk="1" hangingPunct="1">
              <a:lnSpc>
                <a:spcPct val="90000"/>
              </a:lnSpc>
              <a:spcBef>
                <a:spcPct val="0"/>
              </a:spcBef>
              <a:buNone/>
            </a:pPr>
            <a:endParaRPr lang="en-US" sz="2800" dirty="0" smtClean="0">
              <a:latin typeface="Arial" charset="0"/>
              <a:cs typeface="Arial" charset="0"/>
            </a:endParaRPr>
          </a:p>
          <a:p>
            <a:pPr marL="0" indent="0" eaLnBrk="1" hangingPunct="1">
              <a:lnSpc>
                <a:spcPct val="90000"/>
              </a:lnSpc>
              <a:spcBef>
                <a:spcPct val="0"/>
              </a:spcBef>
              <a:buNone/>
            </a:pPr>
            <a:r>
              <a:rPr lang="en-US" sz="2400" u="sng" dirty="0" smtClean="0">
                <a:latin typeface="Arial" charset="0"/>
                <a:cs typeface="Arial" charset="0"/>
              </a:rPr>
              <a:t>Bed </a:t>
            </a:r>
            <a:r>
              <a:rPr lang="en-US" sz="2400" u="sng" dirty="0">
                <a:latin typeface="Arial" charset="0"/>
                <a:cs typeface="Arial" charset="0"/>
              </a:rPr>
              <a:t>Mobility</a:t>
            </a:r>
            <a:endParaRPr lang="en-US" sz="2400" u="sng" dirty="0"/>
          </a:p>
          <a:p>
            <a:pPr lvl="1"/>
            <a:r>
              <a:rPr lang="en-US" sz="2400" dirty="0"/>
              <a:t>Mr. F. favors lying on his right side.  Because he has a history of skin breakdown, staff need to cue him and </a:t>
            </a:r>
            <a:r>
              <a:rPr lang="en-US" sz="2400" u="sng" dirty="0"/>
              <a:t>guide him to place his hands</a:t>
            </a:r>
            <a:r>
              <a:rPr lang="en-US" sz="2400" dirty="0"/>
              <a:t> on the side rail and encourage him to change his position daily when in bed throughout 7 day look back period.</a:t>
            </a:r>
          </a:p>
          <a:p>
            <a:pPr eaLnBrk="1" hangingPunct="1">
              <a:lnSpc>
                <a:spcPct val="90000"/>
              </a:lnSpc>
              <a:spcBef>
                <a:spcPct val="0"/>
              </a:spcBef>
            </a:pPr>
            <a:endParaRPr lang="en-US" sz="2400" dirty="0" smtClean="0">
              <a:latin typeface="Arial" charset="0"/>
              <a:cs typeface="Arial"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5" t="6606" r="2273" b="7379"/>
          <a:stretch/>
        </p:blipFill>
        <p:spPr bwMode="auto">
          <a:xfrm>
            <a:off x="8004554" y="152400"/>
            <a:ext cx="993747" cy="89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3567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sz="quarter" idx="1"/>
          </p:nvPr>
        </p:nvSpPr>
        <p:spPr/>
        <p:txBody>
          <a:bodyPr/>
          <a:lstStyle/>
          <a:p>
            <a:r>
              <a:rPr lang="en-US" dirty="0" smtClean="0"/>
              <a:t>Understand the importance of this section is to provide the necessary assistance and  promote independence</a:t>
            </a:r>
          </a:p>
          <a:p>
            <a:r>
              <a:rPr lang="en-US" dirty="0" smtClean="0"/>
              <a:t>Understand how to correctly code Section G</a:t>
            </a:r>
          </a:p>
          <a:p>
            <a:r>
              <a:rPr lang="en-US" dirty="0" smtClean="0"/>
              <a:t>Understand what needs to be on the care plan so all staff provides the same assistance</a:t>
            </a:r>
            <a:endParaRPr lang="en-US" dirty="0"/>
          </a:p>
        </p:txBody>
      </p:sp>
    </p:spTree>
    <p:extLst>
      <p:ext uri="{BB962C8B-B14F-4D97-AF65-F5344CB8AC3E}">
        <p14:creationId xmlns:p14="http://schemas.microsoft.com/office/powerpoint/2010/main" val="35453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371600"/>
          </a:xfrm>
        </p:spPr>
        <p:txBody>
          <a:bodyPr/>
          <a:lstStyle/>
          <a:p>
            <a:pPr eaLnBrk="1" hangingPunct="1"/>
            <a:r>
              <a:rPr lang="en-US" b="1" dirty="0" smtClean="0">
                <a:latin typeface="Arial" charset="0"/>
                <a:cs typeface="Arial" charset="0"/>
              </a:rPr>
              <a:t>G0110(1): Self-Performance</a:t>
            </a:r>
            <a:br>
              <a:rPr lang="en-US" b="1" dirty="0" smtClean="0">
                <a:latin typeface="Arial" charset="0"/>
                <a:cs typeface="Arial" charset="0"/>
              </a:rPr>
            </a:br>
            <a:r>
              <a:rPr lang="en-US" b="1" dirty="0" smtClean="0">
                <a:latin typeface="Arial" charset="0"/>
                <a:cs typeface="Arial" charset="0"/>
              </a:rPr>
              <a:t>Code 3. </a:t>
            </a:r>
            <a:r>
              <a:rPr lang="en-US" b="1" dirty="0" smtClean="0">
                <a:solidFill>
                  <a:srgbClr val="00B050"/>
                </a:solidFill>
                <a:latin typeface="Arial" charset="0"/>
                <a:cs typeface="Arial" charset="0"/>
              </a:rPr>
              <a:t>Extensive Assistance</a:t>
            </a:r>
          </a:p>
        </p:txBody>
      </p:sp>
      <p:sp>
        <p:nvSpPr>
          <p:cNvPr id="20483" name="Content Placeholder 2"/>
          <p:cNvSpPr>
            <a:spLocks noGrp="1"/>
          </p:cNvSpPr>
          <p:nvPr>
            <p:ph sz="quarter" idx="1"/>
          </p:nvPr>
        </p:nvSpPr>
        <p:spPr>
          <a:xfrm>
            <a:off x="228600" y="1343167"/>
            <a:ext cx="8610600" cy="5486400"/>
          </a:xfrm>
        </p:spPr>
        <p:txBody>
          <a:bodyPr>
            <a:noAutofit/>
          </a:bodyPr>
          <a:lstStyle/>
          <a:p>
            <a:r>
              <a:rPr lang="en-US" dirty="0" smtClean="0"/>
              <a:t>Resident </a:t>
            </a:r>
            <a:r>
              <a:rPr lang="en-US" dirty="0"/>
              <a:t>performed part of the activity over the last 7 days, help of the following type(s) </a:t>
            </a:r>
            <a:r>
              <a:rPr lang="en-US" dirty="0" smtClean="0"/>
              <a:t>provided </a:t>
            </a:r>
            <a:r>
              <a:rPr lang="en-US" b="1" dirty="0"/>
              <a:t>three or more times</a:t>
            </a:r>
            <a:r>
              <a:rPr lang="en-US" dirty="0"/>
              <a:t>: </a:t>
            </a:r>
          </a:p>
          <a:p>
            <a:pPr lvl="1"/>
            <a:r>
              <a:rPr lang="en-US" u="sng" dirty="0" smtClean="0"/>
              <a:t>Weight-bearing </a:t>
            </a:r>
            <a:r>
              <a:rPr lang="en-US" u="sng" dirty="0"/>
              <a:t>support</a:t>
            </a:r>
            <a:r>
              <a:rPr lang="en-US" dirty="0"/>
              <a:t> provided </a:t>
            </a:r>
            <a:r>
              <a:rPr lang="en-US" b="1" dirty="0"/>
              <a:t>three or more times</a:t>
            </a:r>
            <a:r>
              <a:rPr lang="en-US" dirty="0"/>
              <a:t>. </a:t>
            </a:r>
          </a:p>
          <a:p>
            <a:pPr lvl="1"/>
            <a:r>
              <a:rPr lang="en-US" u="sng" dirty="0" smtClean="0"/>
              <a:t>Staff performs all of activity </a:t>
            </a:r>
            <a:r>
              <a:rPr lang="en-US" u="sng" dirty="0"/>
              <a:t>or a component of </a:t>
            </a:r>
            <a:r>
              <a:rPr lang="en-US" u="sng" dirty="0" smtClean="0"/>
              <a:t>activity </a:t>
            </a:r>
            <a:r>
              <a:rPr lang="en-US" u="sng" dirty="0"/>
              <a:t>during part but </a:t>
            </a:r>
            <a:r>
              <a:rPr lang="en-US" b="1" u="sng" dirty="0"/>
              <a:t>not </a:t>
            </a:r>
            <a:r>
              <a:rPr lang="en-US" b="1" u="sng" dirty="0" smtClean="0"/>
              <a:t>every time</a:t>
            </a:r>
            <a:r>
              <a:rPr lang="en-US" dirty="0" smtClean="0"/>
              <a:t> </a:t>
            </a:r>
            <a:endParaRPr lang="en-US" dirty="0"/>
          </a:p>
          <a:p>
            <a:pPr lvl="1"/>
            <a:r>
              <a:rPr lang="en-US" dirty="0" smtClean="0"/>
              <a:t>Combination </a:t>
            </a:r>
            <a:r>
              <a:rPr lang="en-US" dirty="0"/>
              <a:t>of full staff performance and weight-bearing </a:t>
            </a:r>
            <a:r>
              <a:rPr lang="en-US" dirty="0" smtClean="0"/>
              <a:t>assistance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r="5804" b="-411"/>
          <a:stretch/>
        </p:blipFill>
        <p:spPr bwMode="auto">
          <a:xfrm rot="11020113">
            <a:off x="8185689" y="262075"/>
            <a:ext cx="1079711" cy="104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1295400"/>
          </a:xfrm>
        </p:spPr>
        <p:txBody>
          <a:bodyPr/>
          <a:lstStyle/>
          <a:p>
            <a:r>
              <a:rPr lang="en-US" b="1" dirty="0">
                <a:latin typeface="Arial" charset="0"/>
                <a:cs typeface="Arial" charset="0"/>
              </a:rPr>
              <a:t>G0110(1): Self-Performance</a:t>
            </a:r>
            <a:br>
              <a:rPr lang="en-US" b="1" dirty="0">
                <a:latin typeface="Arial" charset="0"/>
                <a:cs typeface="Arial" charset="0"/>
              </a:rPr>
            </a:br>
            <a:r>
              <a:rPr lang="en-US" b="1" dirty="0">
                <a:latin typeface="Arial" charset="0"/>
                <a:cs typeface="Arial" charset="0"/>
              </a:rPr>
              <a:t>Code 3. Extensive Assistance</a:t>
            </a:r>
            <a:endParaRPr lang="en-US" dirty="0"/>
          </a:p>
        </p:txBody>
      </p:sp>
      <p:sp>
        <p:nvSpPr>
          <p:cNvPr id="3" name="Content Placeholder 2"/>
          <p:cNvSpPr>
            <a:spLocks noGrp="1"/>
          </p:cNvSpPr>
          <p:nvPr>
            <p:ph sz="quarter" idx="1"/>
          </p:nvPr>
        </p:nvSpPr>
        <p:spPr>
          <a:xfrm>
            <a:off x="304800" y="1447800"/>
            <a:ext cx="8458200" cy="5105400"/>
          </a:xfrm>
        </p:spPr>
        <p:txBody>
          <a:bodyPr>
            <a:normAutofit lnSpcReduction="10000"/>
          </a:bodyPr>
          <a:lstStyle/>
          <a:p>
            <a:pPr marL="822325" indent="-457200" eaLnBrk="1" hangingPunct="1">
              <a:spcBef>
                <a:spcPct val="0"/>
              </a:spcBef>
            </a:pPr>
            <a:r>
              <a:rPr lang="en-US" sz="2800" dirty="0" smtClean="0">
                <a:latin typeface="Arial" charset="0"/>
                <a:cs typeface="Arial" charset="0"/>
              </a:rPr>
              <a:t>Examples:</a:t>
            </a:r>
          </a:p>
          <a:p>
            <a:pPr marL="1096963" lvl="1" indent="-457200" eaLnBrk="1" hangingPunct="1">
              <a:spcBef>
                <a:spcPct val="0"/>
              </a:spcBef>
            </a:pPr>
            <a:r>
              <a:rPr lang="en-US" sz="2800" dirty="0" smtClean="0">
                <a:latin typeface="Arial" charset="0"/>
                <a:cs typeface="Arial" charset="0"/>
              </a:rPr>
              <a:t>Support </a:t>
            </a:r>
            <a:r>
              <a:rPr lang="en-US" sz="2800" dirty="0">
                <a:latin typeface="Arial" charset="0"/>
                <a:cs typeface="Arial" charset="0"/>
              </a:rPr>
              <a:t>hand to </a:t>
            </a:r>
            <a:r>
              <a:rPr lang="en-US" sz="2800" dirty="0" smtClean="0">
                <a:latin typeface="Arial" charset="0"/>
                <a:cs typeface="Arial" charset="0"/>
              </a:rPr>
              <a:t>help resident eat</a:t>
            </a:r>
          </a:p>
          <a:p>
            <a:pPr marL="1096963" lvl="1" indent="-457200" eaLnBrk="1" hangingPunct="1">
              <a:spcBef>
                <a:spcPct val="0"/>
              </a:spcBef>
            </a:pPr>
            <a:r>
              <a:rPr lang="en-US" sz="2800" dirty="0" smtClean="0">
                <a:latin typeface="Arial" charset="0"/>
                <a:cs typeface="Arial" charset="0"/>
              </a:rPr>
              <a:t>Lift </a:t>
            </a:r>
            <a:r>
              <a:rPr lang="en-US" sz="2800" dirty="0">
                <a:latin typeface="Arial" charset="0"/>
                <a:cs typeface="Arial" charset="0"/>
              </a:rPr>
              <a:t>arm to </a:t>
            </a:r>
            <a:r>
              <a:rPr lang="en-US" sz="2800" dirty="0" smtClean="0">
                <a:latin typeface="Arial" charset="0"/>
                <a:cs typeface="Arial" charset="0"/>
              </a:rPr>
              <a:t>allow </a:t>
            </a:r>
            <a:r>
              <a:rPr lang="en-US" sz="2800" dirty="0">
                <a:latin typeface="Arial" charset="0"/>
                <a:cs typeface="Arial" charset="0"/>
              </a:rPr>
              <a:t>to </a:t>
            </a:r>
            <a:r>
              <a:rPr lang="en-US" sz="2800" dirty="0" smtClean="0">
                <a:latin typeface="Arial" charset="0"/>
                <a:cs typeface="Arial" charset="0"/>
              </a:rPr>
              <a:t>resident to brush hair</a:t>
            </a:r>
          </a:p>
          <a:p>
            <a:pPr marL="1096963" lvl="1" indent="-457200" eaLnBrk="1" hangingPunct="1">
              <a:spcBef>
                <a:spcPct val="0"/>
              </a:spcBef>
            </a:pPr>
            <a:r>
              <a:rPr lang="en-US" sz="2800" dirty="0" smtClean="0">
                <a:latin typeface="Arial" charset="0"/>
                <a:cs typeface="Arial" charset="0"/>
              </a:rPr>
              <a:t>Lift </a:t>
            </a:r>
            <a:r>
              <a:rPr lang="en-US" sz="2800" dirty="0">
                <a:latin typeface="Arial" charset="0"/>
                <a:cs typeface="Arial" charset="0"/>
              </a:rPr>
              <a:t>foot to </a:t>
            </a:r>
            <a:r>
              <a:rPr lang="en-US" sz="2800" dirty="0" smtClean="0">
                <a:latin typeface="Arial" charset="0"/>
                <a:cs typeface="Arial" charset="0"/>
              </a:rPr>
              <a:t>assist resident to put on their socks</a:t>
            </a:r>
            <a:endParaRPr lang="en-US" sz="2800" u="sng" dirty="0" smtClean="0">
              <a:latin typeface="Arial" charset="0"/>
              <a:cs typeface="Arial" charset="0"/>
            </a:endParaRPr>
          </a:p>
          <a:p>
            <a:pPr marL="365125" indent="0" eaLnBrk="1" hangingPunct="1">
              <a:spcBef>
                <a:spcPct val="0"/>
              </a:spcBef>
              <a:buNone/>
            </a:pPr>
            <a:endParaRPr lang="en-US" sz="2800" u="sng" dirty="0">
              <a:latin typeface="Arial" charset="0"/>
              <a:cs typeface="Arial" charset="0"/>
            </a:endParaRPr>
          </a:p>
          <a:p>
            <a:pPr marL="822325" indent="-457200" eaLnBrk="1" hangingPunct="1">
              <a:spcBef>
                <a:spcPct val="0"/>
              </a:spcBef>
            </a:pPr>
            <a:r>
              <a:rPr lang="en-US" sz="2800" u="sng" dirty="0" smtClean="0">
                <a:latin typeface="Arial" charset="0"/>
                <a:cs typeface="Arial" charset="0"/>
              </a:rPr>
              <a:t>Bed Mobility</a:t>
            </a:r>
          </a:p>
          <a:p>
            <a:pPr marL="1096963" lvl="1" indent="-457200" eaLnBrk="1" hangingPunct="1">
              <a:spcBef>
                <a:spcPct val="0"/>
              </a:spcBef>
            </a:pPr>
            <a:r>
              <a:rPr lang="en-US" sz="2800" dirty="0" smtClean="0">
                <a:latin typeface="Arial" charset="0"/>
                <a:cs typeface="Arial" charset="0"/>
              </a:rPr>
              <a:t>Mr</a:t>
            </a:r>
            <a:r>
              <a:rPr lang="en-US" sz="2800" dirty="0">
                <a:latin typeface="Arial" charset="0"/>
                <a:cs typeface="Arial" charset="0"/>
              </a:rPr>
              <a:t>. Q. slid to the foot of the bed four times during the 7 day look back period. Two staff members had to </a:t>
            </a:r>
            <a:r>
              <a:rPr lang="en-US" sz="2800" u="sng" dirty="0">
                <a:latin typeface="Arial" charset="0"/>
                <a:cs typeface="Arial" charset="0"/>
              </a:rPr>
              <a:t>physically lift</a:t>
            </a:r>
            <a:r>
              <a:rPr lang="en-US" sz="2800" dirty="0">
                <a:latin typeface="Arial" charset="0"/>
                <a:cs typeface="Arial" charset="0"/>
              </a:rPr>
              <a:t> and reposition him toward the head of the bed. Mr. Q was </a:t>
            </a:r>
            <a:r>
              <a:rPr lang="en-US" sz="2800" u="sng" dirty="0">
                <a:latin typeface="Arial" charset="0"/>
                <a:cs typeface="Arial" charset="0"/>
              </a:rPr>
              <a:t>able to assist</a:t>
            </a:r>
            <a:r>
              <a:rPr lang="en-US" sz="2800" dirty="0">
                <a:latin typeface="Arial" charset="0"/>
                <a:cs typeface="Arial" charset="0"/>
              </a:rPr>
              <a:t> by bending his knees and pushing with his legs when reminded by staff.</a:t>
            </a:r>
          </a:p>
          <a:p>
            <a:endParaRPr lang="en-US" dirty="0"/>
          </a:p>
        </p:txBody>
      </p:sp>
    </p:spTree>
    <p:extLst>
      <p:ext uri="{BB962C8B-B14F-4D97-AF65-F5344CB8AC3E}">
        <p14:creationId xmlns:p14="http://schemas.microsoft.com/office/powerpoint/2010/main" val="3172374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b="1" dirty="0">
                <a:latin typeface="Arial" charset="0"/>
                <a:cs typeface="Arial" charset="0"/>
              </a:rPr>
              <a:t>G0110(1): </a:t>
            </a:r>
            <a:r>
              <a:rPr lang="en-US" b="1" dirty="0" smtClean="0">
                <a:latin typeface="Arial" charset="0"/>
                <a:cs typeface="Arial" charset="0"/>
              </a:rPr>
              <a:t>Self-Performance</a:t>
            </a:r>
            <a:r>
              <a:rPr lang="en-US" b="1" dirty="0">
                <a:latin typeface="Arial" charset="0"/>
                <a:cs typeface="Arial" charset="0"/>
              </a:rPr>
              <a:t/>
            </a:r>
            <a:br>
              <a:rPr lang="en-US" b="1" dirty="0">
                <a:latin typeface="Arial" charset="0"/>
                <a:cs typeface="Arial" charset="0"/>
              </a:rPr>
            </a:br>
            <a:r>
              <a:rPr lang="en-US" b="1" dirty="0"/>
              <a:t>Code </a:t>
            </a:r>
            <a:r>
              <a:rPr lang="en-US" b="1" dirty="0" smtClean="0"/>
              <a:t>4. </a:t>
            </a:r>
            <a:r>
              <a:rPr lang="en-US" b="1" dirty="0" smtClean="0">
                <a:solidFill>
                  <a:srgbClr val="00B050"/>
                </a:solidFill>
              </a:rPr>
              <a:t>Total Dependence</a:t>
            </a:r>
            <a:endParaRPr lang="en-US" dirty="0">
              <a:solidFill>
                <a:srgbClr val="00B050"/>
              </a:solidFill>
            </a:endParaRPr>
          </a:p>
        </p:txBody>
      </p:sp>
      <p:sp>
        <p:nvSpPr>
          <p:cNvPr id="3" name="Content Placeholder 2"/>
          <p:cNvSpPr>
            <a:spLocks noGrp="1"/>
          </p:cNvSpPr>
          <p:nvPr>
            <p:ph sz="quarter" idx="1"/>
          </p:nvPr>
        </p:nvSpPr>
        <p:spPr>
          <a:xfrm>
            <a:off x="304800" y="1295400"/>
            <a:ext cx="8839200" cy="5638800"/>
          </a:xfrm>
        </p:spPr>
        <p:txBody>
          <a:bodyPr>
            <a:normAutofit/>
          </a:bodyPr>
          <a:lstStyle/>
          <a:p>
            <a:pPr eaLnBrk="1" hangingPunct="1">
              <a:spcBef>
                <a:spcPct val="0"/>
              </a:spcBef>
            </a:pPr>
            <a:r>
              <a:rPr lang="en-US" u="sng" dirty="0" smtClean="0">
                <a:latin typeface="Arial" charset="0"/>
                <a:cs typeface="Arial" charset="0"/>
              </a:rPr>
              <a:t>Staff </a:t>
            </a:r>
            <a:r>
              <a:rPr lang="en-US" u="sng" dirty="0">
                <a:latin typeface="Arial" charset="0"/>
                <a:cs typeface="Arial" charset="0"/>
              </a:rPr>
              <a:t>performs </a:t>
            </a:r>
            <a:r>
              <a:rPr lang="en-US" b="1" u="sng" dirty="0">
                <a:latin typeface="Arial" charset="0"/>
                <a:cs typeface="Arial" charset="0"/>
              </a:rPr>
              <a:t>entire </a:t>
            </a:r>
            <a:r>
              <a:rPr lang="en-US" u="sng" dirty="0">
                <a:latin typeface="Arial" charset="0"/>
                <a:cs typeface="Arial" charset="0"/>
              </a:rPr>
              <a:t>ADL </a:t>
            </a:r>
            <a:r>
              <a:rPr lang="en-US" b="1" u="sng" dirty="0">
                <a:latin typeface="Arial" charset="0"/>
                <a:cs typeface="Arial" charset="0"/>
              </a:rPr>
              <a:t>every </a:t>
            </a:r>
            <a:r>
              <a:rPr lang="en-US" u="sng" dirty="0">
                <a:latin typeface="Arial" charset="0"/>
                <a:cs typeface="Arial" charset="0"/>
              </a:rPr>
              <a:t>time</a:t>
            </a:r>
            <a:r>
              <a:rPr lang="en-US" dirty="0">
                <a:latin typeface="Arial" charset="0"/>
                <a:cs typeface="Arial" charset="0"/>
              </a:rPr>
              <a:t> </a:t>
            </a:r>
          </a:p>
          <a:p>
            <a:pPr eaLnBrk="1" hangingPunct="1">
              <a:spcBef>
                <a:spcPct val="0"/>
              </a:spcBef>
            </a:pPr>
            <a:r>
              <a:rPr lang="en-US" dirty="0">
                <a:latin typeface="Arial" charset="0"/>
                <a:cs typeface="Arial" charset="0"/>
              </a:rPr>
              <a:t>Resident does not participate in any aspect of ADL</a:t>
            </a:r>
          </a:p>
          <a:p>
            <a:pPr eaLnBrk="1" hangingPunct="1">
              <a:spcBef>
                <a:spcPct val="0"/>
              </a:spcBef>
            </a:pPr>
            <a:r>
              <a:rPr lang="en-US" dirty="0">
                <a:latin typeface="Arial" charset="0"/>
                <a:cs typeface="Arial" charset="0"/>
              </a:rPr>
              <a:t>Resident </a:t>
            </a:r>
            <a:r>
              <a:rPr lang="en-US" u="sng" dirty="0">
                <a:latin typeface="Arial" charset="0"/>
                <a:cs typeface="Arial" charset="0"/>
              </a:rPr>
              <a:t>unwilling or unable to perform</a:t>
            </a:r>
            <a:r>
              <a:rPr lang="en-US" dirty="0">
                <a:latin typeface="Arial" charset="0"/>
                <a:cs typeface="Arial" charset="0"/>
              </a:rPr>
              <a:t> any part of  activity for entire look-back </a:t>
            </a:r>
            <a:r>
              <a:rPr lang="en-US" dirty="0" smtClean="0">
                <a:latin typeface="Arial" charset="0"/>
                <a:cs typeface="Arial" charset="0"/>
              </a:rPr>
              <a:t>period</a:t>
            </a:r>
          </a:p>
          <a:p>
            <a:pPr marL="0" indent="0" eaLnBrk="1" hangingPunct="1">
              <a:spcBef>
                <a:spcPct val="0"/>
              </a:spcBef>
              <a:buNone/>
            </a:pPr>
            <a:r>
              <a:rPr lang="en-US" sz="2800" u="sng" dirty="0" smtClean="0">
                <a:latin typeface="Arial" charset="0"/>
                <a:cs typeface="Arial" charset="0"/>
              </a:rPr>
              <a:t>Bed Mobility</a:t>
            </a:r>
            <a:endParaRPr lang="en-US" sz="2800" u="sng" dirty="0">
              <a:latin typeface="Arial" charset="0"/>
              <a:cs typeface="Arial" charset="0"/>
            </a:endParaRPr>
          </a:p>
          <a:p>
            <a:pPr lvl="1" eaLnBrk="1" hangingPunct="1">
              <a:spcBef>
                <a:spcPct val="0"/>
              </a:spcBef>
            </a:pPr>
            <a:r>
              <a:rPr lang="en-US" sz="2800" dirty="0" smtClean="0">
                <a:latin typeface="Arial" charset="0"/>
                <a:cs typeface="Arial" charset="0"/>
              </a:rPr>
              <a:t>Mrs. S. is unable to physically turn, sit up, or lie down in bed. Two staff members must physically turn her </a:t>
            </a:r>
            <a:r>
              <a:rPr lang="en-US" sz="2800" u="sng" dirty="0" smtClean="0">
                <a:latin typeface="Arial" charset="0"/>
                <a:cs typeface="Arial" charset="0"/>
              </a:rPr>
              <a:t>without any participation at any time from her during the entire 7 day look back period.</a:t>
            </a:r>
            <a:r>
              <a:rPr lang="en-US" sz="2800" dirty="0" smtClean="0">
                <a:latin typeface="Arial" charset="0"/>
                <a:cs typeface="Arial" charset="0"/>
              </a:rPr>
              <a:t> She must be physically assisted to a seated position in bed when reading. </a:t>
            </a:r>
            <a:endParaRPr lang="en-US" sz="2800" dirty="0">
              <a:latin typeface="Arial" charset="0"/>
              <a:cs typeface="Arial" charset="0"/>
            </a:endParaRPr>
          </a:p>
          <a:p>
            <a:endParaRPr lang="en-US" dirty="0"/>
          </a:p>
        </p:txBody>
      </p:sp>
    </p:spTree>
    <p:extLst>
      <p:ext uri="{BB962C8B-B14F-4D97-AF65-F5344CB8AC3E}">
        <p14:creationId xmlns:p14="http://schemas.microsoft.com/office/powerpoint/2010/main" val="2189390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rrit\AppData\Local\Microsoft\Windows\Temporary Internet Files\Content.IE5\JRS2LS5U\MC9000301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5181600"/>
            <a:ext cx="1043788" cy="1056667"/>
          </a:xfrm>
          <a:prstGeom prst="rect">
            <a:avLst/>
          </a:prstGeom>
          <a:noFill/>
          <a:extLst>
            <a:ext uri="{909E8E84-426E-40DD-AFC4-6F175D3DCCD1}">
              <a14:hiddenFill xmlns:a14="http://schemas.microsoft.com/office/drawing/2010/main">
                <a:solidFill>
                  <a:srgbClr val="FFFFFF"/>
                </a:solidFill>
              </a14:hiddenFill>
            </a:ext>
          </a:extLst>
        </p:spPr>
      </p:pic>
      <p:sp>
        <p:nvSpPr>
          <p:cNvPr id="21506" name="Title 1"/>
          <p:cNvSpPr>
            <a:spLocks noGrp="1"/>
          </p:cNvSpPr>
          <p:nvPr>
            <p:ph type="title"/>
          </p:nvPr>
        </p:nvSpPr>
        <p:spPr>
          <a:xfrm>
            <a:off x="-152400" y="0"/>
            <a:ext cx="9144000" cy="762000"/>
          </a:xfrm>
        </p:spPr>
        <p:txBody>
          <a:bodyPr/>
          <a:lstStyle/>
          <a:p>
            <a:pPr eaLnBrk="1" hangingPunct="1"/>
            <a:r>
              <a:rPr lang="en-US" b="1" dirty="0" smtClean="0">
                <a:latin typeface="Arial" charset="0"/>
                <a:cs typeface="Arial" charset="0"/>
              </a:rPr>
              <a:t>G0110(1): Self-Performance </a:t>
            </a:r>
          </a:p>
        </p:txBody>
      </p:sp>
      <p:sp>
        <p:nvSpPr>
          <p:cNvPr id="21507" name="Content Placeholder 2"/>
          <p:cNvSpPr>
            <a:spLocks noGrp="1"/>
          </p:cNvSpPr>
          <p:nvPr>
            <p:ph sz="quarter" idx="1"/>
          </p:nvPr>
        </p:nvSpPr>
        <p:spPr>
          <a:xfrm>
            <a:off x="152400" y="685800"/>
            <a:ext cx="8991600" cy="6172200"/>
          </a:xfrm>
        </p:spPr>
        <p:txBody>
          <a:bodyPr>
            <a:noAutofit/>
          </a:bodyPr>
          <a:lstStyle/>
          <a:p>
            <a:pPr eaLnBrk="1" hangingPunct="1">
              <a:spcBef>
                <a:spcPct val="0"/>
              </a:spcBef>
            </a:pPr>
            <a:r>
              <a:rPr lang="en-US" sz="2800" b="1" u="sng" dirty="0" smtClean="0">
                <a:latin typeface="Arial" charset="0"/>
                <a:cs typeface="Arial" charset="0"/>
              </a:rPr>
              <a:t>Code 7. </a:t>
            </a:r>
            <a:r>
              <a:rPr lang="en-US" sz="2800" b="1" u="sng" dirty="0" smtClean="0">
                <a:solidFill>
                  <a:srgbClr val="00B050"/>
                </a:solidFill>
                <a:latin typeface="Arial" charset="0"/>
                <a:cs typeface="Arial" charset="0"/>
              </a:rPr>
              <a:t>Activity occurred only once or twice.</a:t>
            </a:r>
          </a:p>
          <a:p>
            <a:pPr lvl="1" indent="-273050" eaLnBrk="1" hangingPunct="1">
              <a:spcBef>
                <a:spcPct val="0"/>
              </a:spcBef>
            </a:pPr>
            <a:r>
              <a:rPr lang="en-US" sz="2800" dirty="0" smtClean="0">
                <a:latin typeface="Arial" charset="0"/>
                <a:cs typeface="Arial" charset="0"/>
              </a:rPr>
              <a:t>Activity occurred but </a:t>
            </a:r>
            <a:r>
              <a:rPr lang="en-US" sz="2800" b="1" dirty="0" smtClean="0">
                <a:latin typeface="Arial" charset="0"/>
                <a:cs typeface="Arial" charset="0"/>
              </a:rPr>
              <a:t>less than three times</a:t>
            </a:r>
            <a:r>
              <a:rPr lang="en-US" sz="2800" dirty="0" smtClean="0">
                <a:latin typeface="Arial" charset="0"/>
                <a:cs typeface="Arial" charset="0"/>
              </a:rPr>
              <a:t>.</a:t>
            </a:r>
          </a:p>
          <a:p>
            <a:pPr lvl="1" indent="-273050" eaLnBrk="1" hangingPunct="1">
              <a:spcBef>
                <a:spcPct val="0"/>
              </a:spcBef>
            </a:pPr>
            <a:r>
              <a:rPr lang="en-US" sz="2800" b="1" dirty="0" smtClean="0">
                <a:latin typeface="Arial" charset="0"/>
                <a:cs typeface="Arial" charset="0"/>
              </a:rPr>
              <a:t>Example: </a:t>
            </a:r>
          </a:p>
          <a:p>
            <a:pPr lvl="2" eaLnBrk="1" hangingPunct="1">
              <a:spcBef>
                <a:spcPct val="0"/>
              </a:spcBef>
            </a:pPr>
            <a:r>
              <a:rPr lang="en-US" b="1" dirty="0" smtClean="0">
                <a:latin typeface="Arial" charset="0"/>
                <a:cs typeface="Arial" charset="0"/>
              </a:rPr>
              <a:t>Walk in Corridor:  Resident ambulated in hallway for  weekly bath but otherwise did not leave room</a:t>
            </a:r>
            <a:endParaRPr lang="en-US" dirty="0" smtClean="0">
              <a:latin typeface="Arial" charset="0"/>
              <a:cs typeface="Arial" charset="0"/>
            </a:endParaRPr>
          </a:p>
          <a:p>
            <a:pPr eaLnBrk="1" hangingPunct="1">
              <a:spcBef>
                <a:spcPct val="0"/>
              </a:spcBef>
            </a:pPr>
            <a:r>
              <a:rPr lang="en-US" sz="2800" b="1" u="sng" dirty="0" smtClean="0">
                <a:latin typeface="Arial" charset="0"/>
                <a:cs typeface="Arial" charset="0"/>
              </a:rPr>
              <a:t>Code 8. </a:t>
            </a:r>
            <a:r>
              <a:rPr lang="en-US" sz="2800" b="1" u="sng" dirty="0" smtClean="0">
                <a:solidFill>
                  <a:srgbClr val="00B050"/>
                </a:solidFill>
                <a:latin typeface="Arial" charset="0"/>
                <a:cs typeface="Arial" charset="0"/>
              </a:rPr>
              <a:t>Activity did not occur.</a:t>
            </a:r>
            <a:r>
              <a:rPr lang="en-US" sz="2800" b="1" dirty="0" smtClean="0">
                <a:solidFill>
                  <a:srgbClr val="00B050"/>
                </a:solidFill>
                <a:latin typeface="Arial" charset="0"/>
                <a:cs typeface="Arial" charset="0"/>
              </a:rPr>
              <a:t>  </a:t>
            </a:r>
            <a:r>
              <a:rPr lang="en-US" sz="2800" dirty="0" smtClean="0">
                <a:latin typeface="Arial" charset="0"/>
                <a:cs typeface="Arial" charset="0"/>
              </a:rPr>
              <a:t>Activity did not occur or family and/or non-facility staff provided care 100% of time for that activity over entire 7-day period </a:t>
            </a:r>
            <a:r>
              <a:rPr lang="en-US" sz="2600" b="1" dirty="0" smtClean="0">
                <a:latin typeface="Arial" charset="0"/>
                <a:cs typeface="Arial" charset="0"/>
              </a:rPr>
              <a:t>Examples: </a:t>
            </a:r>
          </a:p>
          <a:p>
            <a:pPr lvl="2" eaLnBrk="1" hangingPunct="1">
              <a:spcBef>
                <a:spcPct val="0"/>
              </a:spcBef>
            </a:pPr>
            <a:r>
              <a:rPr lang="en-US" sz="2600" b="1" dirty="0" smtClean="0">
                <a:latin typeface="Arial" charset="0"/>
                <a:cs typeface="Arial" charset="0"/>
              </a:rPr>
              <a:t>Locomotion –  On bed rest &amp; did not get out of bed, &amp; no locomotion via bed</a:t>
            </a:r>
          </a:p>
          <a:p>
            <a:pPr lvl="2" eaLnBrk="1" hangingPunct="1">
              <a:spcBef>
                <a:spcPct val="0"/>
              </a:spcBef>
            </a:pPr>
            <a:r>
              <a:rPr lang="en-US" sz="2600" b="1" dirty="0" smtClean="0">
                <a:latin typeface="Arial" charset="0"/>
                <a:cs typeface="Arial" charset="0"/>
              </a:rPr>
              <a:t>Toileting –  Had no elimination </a:t>
            </a:r>
          </a:p>
          <a:p>
            <a:pPr lvl="2" eaLnBrk="1" hangingPunct="1">
              <a:spcBef>
                <a:spcPct val="0"/>
              </a:spcBef>
            </a:pPr>
            <a:r>
              <a:rPr lang="en-US" sz="2600" b="1" dirty="0" smtClean="0">
                <a:latin typeface="Arial" charset="0"/>
                <a:cs typeface="Arial" charset="0"/>
              </a:rPr>
              <a:t>Eating –  Received no nourishment by any route</a:t>
            </a:r>
          </a:p>
          <a:p>
            <a:pPr eaLnBrk="1" hangingPunct="1">
              <a:lnSpc>
                <a:spcPct val="80000"/>
              </a:lnSpc>
            </a:pPr>
            <a:endParaRPr lang="en-US" sz="2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295400"/>
          </a:xfrm>
        </p:spPr>
        <p:txBody>
          <a:bodyPr/>
          <a:lstStyle/>
          <a:p>
            <a:r>
              <a:rPr lang="en-US" sz="3600" b="1" dirty="0">
                <a:latin typeface="Arial" charset="0"/>
                <a:cs typeface="Arial" charset="0"/>
              </a:rPr>
              <a:t>Self </a:t>
            </a:r>
            <a:r>
              <a:rPr lang="en-US" sz="3600" b="1" dirty="0" smtClean="0">
                <a:latin typeface="Arial" charset="0"/>
                <a:cs typeface="Arial" charset="0"/>
              </a:rPr>
              <a:t>Performance - </a:t>
            </a:r>
            <a:r>
              <a:rPr lang="en-US" sz="3600" b="1" dirty="0" smtClean="0"/>
              <a:t>Rule of 3</a:t>
            </a:r>
            <a:r>
              <a:rPr lang="en-US" sz="3600" dirty="0" smtClean="0"/>
              <a:t> </a:t>
            </a:r>
            <a:endParaRPr lang="en-US" sz="3600" dirty="0"/>
          </a:p>
        </p:txBody>
      </p:sp>
      <p:sp>
        <p:nvSpPr>
          <p:cNvPr id="3" name="Content Placeholder 2"/>
          <p:cNvSpPr>
            <a:spLocks noGrp="1"/>
          </p:cNvSpPr>
          <p:nvPr>
            <p:ph sz="quarter" idx="1"/>
          </p:nvPr>
        </p:nvSpPr>
        <p:spPr>
          <a:xfrm>
            <a:off x="76200" y="1219200"/>
            <a:ext cx="9067800" cy="5257800"/>
          </a:xfrm>
        </p:spPr>
        <p:txBody>
          <a:bodyPr/>
          <a:lstStyle/>
          <a:p>
            <a:pPr marL="0" indent="0">
              <a:lnSpc>
                <a:spcPct val="90000"/>
              </a:lnSpc>
              <a:buNone/>
              <a:defRPr/>
            </a:pPr>
            <a:r>
              <a:rPr lang="en-US" dirty="0" smtClean="0">
                <a:latin typeface="Arial" charset="0"/>
                <a:cs typeface="Arial" charset="0"/>
              </a:rPr>
              <a:t>1. When an activity occurs </a:t>
            </a:r>
            <a:r>
              <a:rPr lang="en-US" b="1" u="sng" dirty="0">
                <a:latin typeface="Arial" charset="0"/>
                <a:cs typeface="Arial" charset="0"/>
              </a:rPr>
              <a:t>three times at any one</a:t>
            </a:r>
            <a:r>
              <a:rPr lang="en-US" b="1" dirty="0">
                <a:latin typeface="Arial" charset="0"/>
                <a:cs typeface="Arial" charset="0"/>
              </a:rPr>
              <a:t> </a:t>
            </a:r>
            <a:r>
              <a:rPr lang="en-US" dirty="0">
                <a:latin typeface="Arial" charset="0"/>
                <a:cs typeface="Arial" charset="0"/>
              </a:rPr>
              <a:t>given </a:t>
            </a:r>
            <a:r>
              <a:rPr lang="en-US" dirty="0" smtClean="0">
                <a:latin typeface="Arial" charset="0"/>
                <a:cs typeface="Arial" charset="0"/>
              </a:rPr>
              <a:t>level of assistance, </a:t>
            </a:r>
            <a:r>
              <a:rPr lang="en-US" b="1" dirty="0">
                <a:latin typeface="Arial" charset="0"/>
                <a:cs typeface="Arial" charset="0"/>
              </a:rPr>
              <a:t>Code that level.</a:t>
            </a:r>
          </a:p>
          <a:p>
            <a:pPr marL="319088" lvl="1" indent="0">
              <a:lnSpc>
                <a:spcPct val="90000"/>
              </a:lnSpc>
              <a:buNone/>
              <a:defRPr/>
            </a:pPr>
            <a:endParaRPr lang="en-US" sz="2400" b="1" dirty="0">
              <a:solidFill>
                <a:schemeClr val="accent2"/>
              </a:solidFill>
              <a:latin typeface="Arial" charset="0"/>
              <a:cs typeface="Arial" charset="0"/>
            </a:endParaRPr>
          </a:p>
          <a:p>
            <a:endParaRPr lang="en-US" dirty="0"/>
          </a:p>
        </p:txBody>
      </p:sp>
      <p:graphicFrame>
        <p:nvGraphicFramePr>
          <p:cNvPr id="6" name="Diagram 5"/>
          <p:cNvGraphicFramePr/>
          <p:nvPr>
            <p:extLst>
              <p:ext uri="{D42A27DB-BD31-4B8C-83A1-F6EECF244321}">
                <p14:modId xmlns:p14="http://schemas.microsoft.com/office/powerpoint/2010/main" val="2769448009"/>
              </p:ext>
            </p:extLst>
          </p:nvPr>
        </p:nvGraphicFramePr>
        <p:xfrm>
          <a:off x="381000" y="1981200"/>
          <a:ext cx="8610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5947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0"/>
            <a:ext cx="8305800" cy="685800"/>
          </a:xfrm>
        </p:spPr>
        <p:txBody>
          <a:bodyPr/>
          <a:lstStyle/>
          <a:p>
            <a:r>
              <a:rPr lang="en-US" b="1" dirty="0" smtClean="0">
                <a:latin typeface="Arial" charset="0"/>
                <a:cs typeface="Arial" charset="0"/>
              </a:rPr>
              <a:t>Rule of 3</a:t>
            </a:r>
          </a:p>
        </p:txBody>
      </p:sp>
      <p:sp>
        <p:nvSpPr>
          <p:cNvPr id="23555" name="Content Placeholder 2"/>
          <p:cNvSpPr>
            <a:spLocks noGrp="1"/>
          </p:cNvSpPr>
          <p:nvPr>
            <p:ph sz="quarter" idx="1"/>
          </p:nvPr>
        </p:nvSpPr>
        <p:spPr>
          <a:xfrm>
            <a:off x="152400" y="457201"/>
            <a:ext cx="8763000" cy="6410325"/>
          </a:xfrm>
        </p:spPr>
        <p:txBody>
          <a:bodyPr>
            <a:normAutofit/>
          </a:bodyPr>
          <a:lstStyle/>
          <a:p>
            <a:pPr>
              <a:lnSpc>
                <a:spcPct val="90000"/>
              </a:lnSpc>
              <a:defRPr/>
            </a:pPr>
            <a:r>
              <a:rPr lang="en-US" sz="2800" b="1" dirty="0" smtClean="0">
                <a:latin typeface="Arial" charset="0"/>
                <a:cs typeface="Arial" charset="0"/>
              </a:rPr>
              <a:t>2</a:t>
            </a:r>
            <a:r>
              <a:rPr lang="en-US" sz="2800" dirty="0" smtClean="0">
                <a:latin typeface="Arial" charset="0"/>
                <a:cs typeface="Arial" charset="0"/>
              </a:rPr>
              <a:t>. When an </a:t>
            </a:r>
            <a:r>
              <a:rPr lang="en-US" sz="2800" u="sng" dirty="0" smtClean="0">
                <a:latin typeface="Arial" charset="0"/>
                <a:cs typeface="Arial" charset="0"/>
              </a:rPr>
              <a:t>activity occurs </a:t>
            </a:r>
            <a:r>
              <a:rPr lang="en-US" sz="2800" b="1" u="sng" dirty="0" smtClean="0">
                <a:latin typeface="Arial" charset="0"/>
                <a:cs typeface="Arial" charset="0"/>
              </a:rPr>
              <a:t>3 or more times at multiple levels, code the most dependent level that occurred 3 or more times</a:t>
            </a:r>
            <a:r>
              <a:rPr lang="en-US" sz="2800" u="sng" dirty="0" smtClean="0">
                <a:latin typeface="Arial" charset="0"/>
                <a:cs typeface="Arial" charset="0"/>
              </a:rPr>
              <a:t>.</a:t>
            </a:r>
            <a:endParaRPr lang="en-US" sz="2800" b="1" dirty="0" smtClean="0">
              <a:latin typeface="Arial" charset="0"/>
              <a:cs typeface="Arial" charset="0"/>
            </a:endParaRPr>
          </a:p>
          <a:p>
            <a:pPr lvl="2">
              <a:lnSpc>
                <a:spcPct val="90000"/>
              </a:lnSpc>
              <a:defRPr/>
            </a:pPr>
            <a:endParaRPr lang="en-US" sz="2400" b="1" dirty="0">
              <a:solidFill>
                <a:srgbClr val="002060"/>
              </a:solidFill>
              <a:latin typeface="Arial" charset="0"/>
              <a:cs typeface="Arial" charset="0"/>
            </a:endParaRPr>
          </a:p>
          <a:p>
            <a:pPr lvl="2">
              <a:lnSpc>
                <a:spcPct val="90000"/>
              </a:lnSpc>
              <a:defRPr/>
            </a:pPr>
            <a:endParaRPr lang="en-US" sz="2400" b="1" dirty="0" smtClean="0">
              <a:solidFill>
                <a:srgbClr val="002060"/>
              </a:solidFill>
              <a:latin typeface="Arial" charset="0"/>
              <a:cs typeface="Arial" charset="0"/>
            </a:endParaRPr>
          </a:p>
          <a:p>
            <a:pPr lvl="2">
              <a:lnSpc>
                <a:spcPct val="90000"/>
              </a:lnSpc>
              <a:defRPr/>
            </a:pPr>
            <a:endParaRPr lang="en-US" sz="2400" b="1" dirty="0">
              <a:solidFill>
                <a:srgbClr val="002060"/>
              </a:solidFill>
              <a:latin typeface="Arial" charset="0"/>
              <a:cs typeface="Arial" charset="0"/>
            </a:endParaRPr>
          </a:p>
          <a:p>
            <a:pPr lvl="2">
              <a:lnSpc>
                <a:spcPct val="90000"/>
              </a:lnSpc>
              <a:defRPr/>
            </a:pPr>
            <a:endParaRPr lang="en-US" sz="2400" b="1" dirty="0" smtClean="0">
              <a:solidFill>
                <a:srgbClr val="002060"/>
              </a:solidFill>
              <a:latin typeface="Arial" charset="0"/>
              <a:cs typeface="Arial" charset="0"/>
            </a:endParaRPr>
          </a:p>
          <a:p>
            <a:pPr lvl="2">
              <a:lnSpc>
                <a:spcPct val="90000"/>
              </a:lnSpc>
              <a:defRPr/>
            </a:pPr>
            <a:endParaRPr lang="en-US" sz="2400" b="1" dirty="0">
              <a:solidFill>
                <a:srgbClr val="002060"/>
              </a:solidFill>
              <a:latin typeface="Arial" charset="0"/>
              <a:cs typeface="Arial" charset="0"/>
            </a:endParaRPr>
          </a:p>
          <a:p>
            <a:pPr lvl="2">
              <a:lnSpc>
                <a:spcPct val="90000"/>
              </a:lnSpc>
              <a:defRPr/>
            </a:pPr>
            <a:endParaRPr lang="en-US" sz="2400" b="1" dirty="0" smtClean="0">
              <a:solidFill>
                <a:srgbClr val="002060"/>
              </a:solidFill>
              <a:latin typeface="Arial" charset="0"/>
              <a:cs typeface="Arial" charset="0"/>
            </a:endParaRPr>
          </a:p>
          <a:p>
            <a:pPr marL="319088" lvl="1" indent="0">
              <a:lnSpc>
                <a:spcPct val="90000"/>
              </a:lnSpc>
              <a:buNone/>
              <a:defRPr/>
            </a:pPr>
            <a:r>
              <a:rPr lang="en-US" sz="2800" dirty="0" smtClean="0">
                <a:latin typeface="Arial" charset="0"/>
                <a:cs typeface="Arial" charset="0"/>
              </a:rPr>
              <a:t> </a:t>
            </a:r>
          </a:p>
          <a:p>
            <a:pPr>
              <a:lnSpc>
                <a:spcPct val="90000"/>
              </a:lnSpc>
              <a:defRPr/>
            </a:pPr>
            <a:endParaRPr lang="en-US" sz="2800" dirty="0" smtClean="0">
              <a:latin typeface="Arial" charset="0"/>
              <a:cs typeface="Arial" charset="0"/>
            </a:endParaRPr>
          </a:p>
        </p:txBody>
      </p:sp>
      <p:graphicFrame>
        <p:nvGraphicFramePr>
          <p:cNvPr id="3" name="Diagram 2"/>
          <p:cNvGraphicFramePr/>
          <p:nvPr>
            <p:extLst>
              <p:ext uri="{D42A27DB-BD31-4B8C-83A1-F6EECF244321}">
                <p14:modId xmlns:p14="http://schemas.microsoft.com/office/powerpoint/2010/main" val="2529538351"/>
              </p:ext>
            </p:extLst>
          </p:nvPr>
        </p:nvGraphicFramePr>
        <p:xfrm>
          <a:off x="213246" y="2159758"/>
          <a:ext cx="3886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960093582"/>
              </p:ext>
            </p:extLst>
          </p:nvPr>
        </p:nvGraphicFramePr>
        <p:xfrm>
          <a:off x="4629150" y="1905000"/>
          <a:ext cx="4133850" cy="396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Oval 4"/>
          <p:cNvSpPr/>
          <p:nvPr/>
        </p:nvSpPr>
        <p:spPr>
          <a:xfrm>
            <a:off x="2667000" y="5562600"/>
            <a:ext cx="4038600" cy="1295400"/>
          </a:xfrm>
          <a:prstGeom prst="ellipse">
            <a:avLst/>
          </a:prstGeom>
          <a:solidFill>
            <a:schemeClr val="accent2">
              <a:lumMod val="60000"/>
              <a:lumOff val="40000"/>
            </a:schemeClr>
          </a:solidFill>
          <a:ln>
            <a:solidFill>
              <a:schemeClr val="tx2"/>
            </a:solidFill>
          </a:ln>
          <a:effectLst/>
          <a:scene3d>
            <a:camera prst="obliqueBottomLeft"/>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Extensive</a:t>
            </a:r>
            <a:r>
              <a:rPr lang="en-US" sz="2800" dirty="0" smtClean="0">
                <a:solidFill>
                  <a:schemeClr val="tx1"/>
                </a:solidFill>
                <a:latin typeface="Arial" pitchFamily="34" charset="0"/>
                <a:cs typeface="Arial" pitchFamily="34" charset="0"/>
              </a:rPr>
              <a:t> </a:t>
            </a:r>
            <a:endParaRPr lang="en-US" sz="2800" dirty="0">
              <a:solidFill>
                <a:schemeClr val="tx1"/>
              </a:solidFill>
              <a:latin typeface="Arial" pitchFamily="34" charset="0"/>
              <a:cs typeface="Arial" pitchFamily="34" charset="0"/>
            </a:endParaRPr>
          </a:p>
        </p:txBody>
      </p:sp>
      <p:sp>
        <p:nvSpPr>
          <p:cNvPr id="2" name="Plus 1"/>
          <p:cNvSpPr/>
          <p:nvPr/>
        </p:nvSpPr>
        <p:spPr>
          <a:xfrm>
            <a:off x="3771900" y="27432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qual 5"/>
          <p:cNvSpPr/>
          <p:nvPr/>
        </p:nvSpPr>
        <p:spPr>
          <a:xfrm>
            <a:off x="3771900" y="4914900"/>
            <a:ext cx="800100" cy="7239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762000"/>
          </a:xfrm>
        </p:spPr>
        <p:txBody>
          <a:bodyPr/>
          <a:lstStyle/>
          <a:p>
            <a:r>
              <a:rPr lang="en-US" b="1" dirty="0" smtClean="0"/>
              <a:t>Rule of 3</a:t>
            </a:r>
            <a:endParaRPr lang="en-US" b="1" dirty="0"/>
          </a:p>
        </p:txBody>
      </p:sp>
      <p:sp>
        <p:nvSpPr>
          <p:cNvPr id="3" name="Content Placeholder 2"/>
          <p:cNvSpPr>
            <a:spLocks noGrp="1"/>
          </p:cNvSpPr>
          <p:nvPr>
            <p:ph sz="quarter" idx="1"/>
          </p:nvPr>
        </p:nvSpPr>
        <p:spPr>
          <a:xfrm>
            <a:off x="304800" y="533400"/>
            <a:ext cx="8382000" cy="6324600"/>
          </a:xfrm>
        </p:spPr>
        <p:txBody>
          <a:bodyPr/>
          <a:lstStyle/>
          <a:p>
            <a:r>
              <a:rPr lang="en-US" sz="3000" b="1" dirty="0" smtClean="0"/>
              <a:t>3.</a:t>
            </a:r>
            <a:r>
              <a:rPr lang="en-US" sz="3000" dirty="0" smtClean="0"/>
              <a:t> When </a:t>
            </a:r>
            <a:r>
              <a:rPr lang="en-US" sz="3000" dirty="0"/>
              <a:t>an activity </a:t>
            </a:r>
            <a:r>
              <a:rPr lang="en-US" sz="3000" dirty="0" smtClean="0"/>
              <a:t>occurs </a:t>
            </a:r>
            <a:r>
              <a:rPr lang="en-US" sz="3000" b="1" u="sng" dirty="0" smtClean="0"/>
              <a:t>3 or more times and at multiple levels, but not 3 times at any one level apply the following:  </a:t>
            </a:r>
            <a:endParaRPr lang="en-US" sz="3000" u="sng" dirty="0" smtClean="0"/>
          </a:p>
          <a:p>
            <a:pPr lvl="1"/>
            <a:r>
              <a:rPr lang="en-US" sz="3000" b="1" dirty="0" smtClean="0"/>
              <a:t>a</a:t>
            </a:r>
            <a:r>
              <a:rPr lang="en-US" sz="3000" dirty="0" smtClean="0"/>
              <a:t>. Convert episodes of full staff performance to weight bearing assistance, as long as full staff performance did not occur every time</a:t>
            </a:r>
            <a:r>
              <a:rPr lang="en-US" sz="2400" dirty="0" smtClean="0"/>
              <a:t>.</a:t>
            </a:r>
            <a:endParaRPr lang="en-US" dirty="0"/>
          </a:p>
        </p:txBody>
      </p:sp>
      <p:graphicFrame>
        <p:nvGraphicFramePr>
          <p:cNvPr id="4" name="Diagram 3"/>
          <p:cNvGraphicFramePr/>
          <p:nvPr>
            <p:extLst>
              <p:ext uri="{D42A27DB-BD31-4B8C-83A1-F6EECF244321}">
                <p14:modId xmlns:p14="http://schemas.microsoft.com/office/powerpoint/2010/main" val="1759220806"/>
              </p:ext>
            </p:extLst>
          </p:nvPr>
        </p:nvGraphicFramePr>
        <p:xfrm>
          <a:off x="152400" y="3581400"/>
          <a:ext cx="35052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332328" y="3276600"/>
            <a:ext cx="2879678" cy="188613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Extensive</a:t>
            </a:r>
          </a:p>
          <a:p>
            <a:pPr algn="ctr"/>
            <a:r>
              <a:rPr lang="en-US" sz="2400" b="1" dirty="0" smtClean="0">
                <a:solidFill>
                  <a:schemeClr val="tx1"/>
                </a:solidFill>
                <a:latin typeface="Arial" pitchFamily="34" charset="0"/>
                <a:cs typeface="Arial" pitchFamily="34" charset="0"/>
              </a:rPr>
              <a:t>(Weight Bearing Assistance) </a:t>
            </a:r>
            <a:endParaRPr lang="en-US" sz="2400" b="1" dirty="0">
              <a:solidFill>
                <a:schemeClr val="tx1"/>
              </a:solidFill>
              <a:latin typeface="Arial" pitchFamily="34" charset="0"/>
              <a:cs typeface="Arial" pitchFamily="34" charset="0"/>
            </a:endParaRPr>
          </a:p>
        </p:txBody>
      </p:sp>
      <p:sp>
        <p:nvSpPr>
          <p:cNvPr id="7" name="Oval 6"/>
          <p:cNvSpPr/>
          <p:nvPr/>
        </p:nvSpPr>
        <p:spPr>
          <a:xfrm>
            <a:off x="6781800" y="3857627"/>
            <a:ext cx="2362200" cy="2000248"/>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Extensive</a:t>
            </a:r>
            <a:endParaRPr lang="en-US" sz="2400" b="1" dirty="0">
              <a:solidFill>
                <a:schemeClr val="tx1"/>
              </a:solidFill>
              <a:latin typeface="Arial" pitchFamily="34" charset="0"/>
              <a:cs typeface="Arial" pitchFamily="34" charset="0"/>
            </a:endParaRPr>
          </a:p>
        </p:txBody>
      </p:sp>
      <p:sp>
        <p:nvSpPr>
          <p:cNvPr id="9" name="TextBox 8"/>
          <p:cNvSpPr txBox="1"/>
          <p:nvPr/>
        </p:nvSpPr>
        <p:spPr>
          <a:xfrm>
            <a:off x="2667000" y="4340453"/>
            <a:ext cx="762000" cy="1200329"/>
          </a:xfrm>
          <a:prstGeom prst="rect">
            <a:avLst/>
          </a:prstGeom>
          <a:noFill/>
        </p:spPr>
        <p:txBody>
          <a:bodyPr wrap="square" rtlCol="0">
            <a:spAutoFit/>
          </a:bodyPr>
          <a:lstStyle/>
          <a:p>
            <a:r>
              <a:rPr lang="en-US" sz="7200" dirty="0" smtClean="0"/>
              <a:t>+</a:t>
            </a:r>
            <a:endParaRPr lang="en-US" sz="7200" dirty="0"/>
          </a:p>
        </p:txBody>
      </p:sp>
      <p:sp>
        <p:nvSpPr>
          <p:cNvPr id="10" name="TextBox 9"/>
          <p:cNvSpPr txBox="1"/>
          <p:nvPr/>
        </p:nvSpPr>
        <p:spPr>
          <a:xfrm>
            <a:off x="5886734" y="4340454"/>
            <a:ext cx="609600" cy="1200329"/>
          </a:xfrm>
          <a:prstGeom prst="rect">
            <a:avLst/>
          </a:prstGeom>
          <a:noFill/>
        </p:spPr>
        <p:txBody>
          <a:bodyPr wrap="square" rtlCol="0">
            <a:spAutoFit/>
          </a:bodyPr>
          <a:lstStyle/>
          <a:p>
            <a:r>
              <a:rPr lang="en-US" sz="7200" dirty="0" smtClean="0"/>
              <a:t>=</a:t>
            </a:r>
            <a:endParaRPr lang="en-US" sz="7200" dirty="0"/>
          </a:p>
        </p:txBody>
      </p:sp>
      <p:sp>
        <p:nvSpPr>
          <p:cNvPr id="13" name="Oval 12"/>
          <p:cNvSpPr/>
          <p:nvPr/>
        </p:nvSpPr>
        <p:spPr>
          <a:xfrm>
            <a:off x="3203528" y="4781640"/>
            <a:ext cx="2892472" cy="1988398"/>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Extensive </a:t>
            </a:r>
          </a:p>
          <a:p>
            <a:pPr algn="ctr"/>
            <a:r>
              <a:rPr lang="en-US" sz="2400" b="1" dirty="0" smtClean="0">
                <a:solidFill>
                  <a:schemeClr val="tx1"/>
                </a:solidFill>
                <a:latin typeface="Arial" pitchFamily="34" charset="0"/>
                <a:cs typeface="Arial" pitchFamily="34" charset="0"/>
              </a:rPr>
              <a:t>(Weight Bearing Assistance) </a:t>
            </a:r>
            <a:endParaRPr lang="en-US" sz="2400" b="1" dirty="0">
              <a:solidFill>
                <a:schemeClr val="tx1"/>
              </a:solidFill>
              <a:latin typeface="Arial" pitchFamily="34" charset="0"/>
              <a:cs typeface="Arial" pitchFamily="34" charset="0"/>
            </a:endParaRPr>
          </a:p>
        </p:txBody>
      </p:sp>
      <p:sp>
        <p:nvSpPr>
          <p:cNvPr id="11" name="Oval 10"/>
          <p:cNvSpPr/>
          <p:nvPr/>
        </p:nvSpPr>
        <p:spPr>
          <a:xfrm>
            <a:off x="76200" y="3505200"/>
            <a:ext cx="2743200" cy="2343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Full Staff Performance  (Not every  time) </a:t>
            </a:r>
            <a:r>
              <a:rPr lang="en-US" sz="2000" b="1" dirty="0" smtClean="0">
                <a:solidFill>
                  <a:schemeClr val="tx1"/>
                </a:solidFill>
                <a:latin typeface="Arial" pitchFamily="34" charset="0"/>
                <a:cs typeface="Arial" pitchFamily="34" charset="0"/>
                <a:sym typeface="Wingdings" pitchFamily="2" charset="2"/>
              </a:rPr>
              <a:t>  Weight Bearing Assistance </a:t>
            </a:r>
            <a:endParaRPr lang="en-US"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18008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762000"/>
          </a:xfrm>
        </p:spPr>
        <p:txBody>
          <a:bodyPr/>
          <a:lstStyle/>
          <a:p>
            <a:r>
              <a:rPr lang="en-US" b="1" dirty="0" smtClean="0"/>
              <a:t>Rule of 3</a:t>
            </a:r>
            <a:endParaRPr lang="en-US" b="1" dirty="0"/>
          </a:p>
        </p:txBody>
      </p:sp>
      <p:sp>
        <p:nvSpPr>
          <p:cNvPr id="3" name="Content Placeholder 2"/>
          <p:cNvSpPr>
            <a:spLocks noGrp="1"/>
          </p:cNvSpPr>
          <p:nvPr>
            <p:ph sz="quarter" idx="1"/>
          </p:nvPr>
        </p:nvSpPr>
        <p:spPr>
          <a:xfrm>
            <a:off x="304800" y="533400"/>
            <a:ext cx="8382000" cy="6324600"/>
          </a:xfrm>
        </p:spPr>
        <p:txBody>
          <a:bodyPr>
            <a:normAutofit/>
          </a:bodyPr>
          <a:lstStyle/>
          <a:p>
            <a:r>
              <a:rPr lang="en-US" sz="2800" b="1" dirty="0" smtClean="0"/>
              <a:t>3.</a:t>
            </a:r>
            <a:r>
              <a:rPr lang="en-US" sz="2800" dirty="0" smtClean="0"/>
              <a:t> When </a:t>
            </a:r>
            <a:r>
              <a:rPr lang="en-US" sz="2800" dirty="0"/>
              <a:t>an activity </a:t>
            </a:r>
            <a:r>
              <a:rPr lang="en-US" sz="2800" dirty="0" smtClean="0"/>
              <a:t>occurs </a:t>
            </a:r>
            <a:r>
              <a:rPr lang="en-US" sz="2800" b="1" u="sng" dirty="0"/>
              <a:t>3</a:t>
            </a:r>
            <a:r>
              <a:rPr lang="en-US" sz="2800" b="1" u="sng" dirty="0" smtClean="0"/>
              <a:t> or more times and at multiple levels, but not 3 times at any one level apply the following:  </a:t>
            </a:r>
            <a:endParaRPr lang="en-US" sz="2800" u="sng" dirty="0" smtClean="0"/>
          </a:p>
          <a:p>
            <a:pPr lvl="1"/>
            <a:r>
              <a:rPr lang="en-US" sz="2800" b="1" dirty="0" smtClean="0"/>
              <a:t>b.</a:t>
            </a:r>
            <a:r>
              <a:rPr lang="en-US" sz="2800" dirty="0" smtClean="0"/>
              <a:t> When there is a combination of full staff performance and weight bearing assistance that total three or more times – code extensive</a:t>
            </a:r>
            <a:endParaRPr lang="en-US" sz="2800" dirty="0"/>
          </a:p>
        </p:txBody>
      </p:sp>
      <p:graphicFrame>
        <p:nvGraphicFramePr>
          <p:cNvPr id="4" name="Diagram 3"/>
          <p:cNvGraphicFramePr/>
          <p:nvPr>
            <p:extLst>
              <p:ext uri="{D42A27DB-BD31-4B8C-83A1-F6EECF244321}">
                <p14:modId xmlns:p14="http://schemas.microsoft.com/office/powerpoint/2010/main" val="1058115251"/>
              </p:ext>
            </p:extLst>
          </p:nvPr>
        </p:nvGraphicFramePr>
        <p:xfrm>
          <a:off x="152400" y="3581400"/>
          <a:ext cx="35052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a:xfrm>
            <a:off x="3007056" y="3200400"/>
            <a:ext cx="2879678" cy="188613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Extensive </a:t>
            </a:r>
            <a:endParaRPr lang="en-US" sz="2400" b="1" dirty="0">
              <a:solidFill>
                <a:schemeClr val="tx1"/>
              </a:solidFill>
              <a:latin typeface="Arial" pitchFamily="34" charset="0"/>
              <a:cs typeface="Arial" pitchFamily="34" charset="0"/>
            </a:endParaRPr>
          </a:p>
        </p:txBody>
      </p:sp>
      <p:sp>
        <p:nvSpPr>
          <p:cNvPr id="7" name="Oval 6"/>
          <p:cNvSpPr/>
          <p:nvPr/>
        </p:nvSpPr>
        <p:spPr>
          <a:xfrm>
            <a:off x="6400800" y="3857627"/>
            <a:ext cx="2743200" cy="2000248"/>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smtClean="0">
                <a:solidFill>
                  <a:schemeClr val="tx1"/>
                </a:solidFill>
                <a:latin typeface="Arial" pitchFamily="34" charset="0"/>
                <a:cs typeface="Arial" pitchFamily="34" charset="0"/>
              </a:rPr>
              <a:t>Extensive</a:t>
            </a:r>
            <a:endParaRPr lang="en-US" sz="2800" b="1" dirty="0">
              <a:solidFill>
                <a:schemeClr val="tx1"/>
              </a:solidFill>
              <a:latin typeface="Arial" pitchFamily="34" charset="0"/>
              <a:cs typeface="Arial" pitchFamily="34" charset="0"/>
            </a:endParaRPr>
          </a:p>
        </p:txBody>
      </p:sp>
      <p:sp>
        <p:nvSpPr>
          <p:cNvPr id="9" name="TextBox 8"/>
          <p:cNvSpPr txBox="1"/>
          <p:nvPr/>
        </p:nvSpPr>
        <p:spPr>
          <a:xfrm>
            <a:off x="2743200" y="4340455"/>
            <a:ext cx="609600" cy="1200329"/>
          </a:xfrm>
          <a:prstGeom prst="rect">
            <a:avLst/>
          </a:prstGeom>
          <a:noFill/>
        </p:spPr>
        <p:txBody>
          <a:bodyPr wrap="square" rtlCol="0">
            <a:spAutoFit/>
          </a:bodyPr>
          <a:lstStyle/>
          <a:p>
            <a:r>
              <a:rPr lang="en-US" sz="7200" dirty="0" smtClean="0"/>
              <a:t>+</a:t>
            </a:r>
            <a:endParaRPr lang="en-US" sz="7200" dirty="0"/>
          </a:p>
        </p:txBody>
      </p:sp>
      <p:sp>
        <p:nvSpPr>
          <p:cNvPr id="10" name="TextBox 9"/>
          <p:cNvSpPr txBox="1"/>
          <p:nvPr/>
        </p:nvSpPr>
        <p:spPr>
          <a:xfrm>
            <a:off x="5886734" y="4340454"/>
            <a:ext cx="609600" cy="1200329"/>
          </a:xfrm>
          <a:prstGeom prst="rect">
            <a:avLst/>
          </a:prstGeom>
          <a:noFill/>
        </p:spPr>
        <p:txBody>
          <a:bodyPr wrap="square" rtlCol="0">
            <a:spAutoFit/>
          </a:bodyPr>
          <a:lstStyle/>
          <a:p>
            <a:r>
              <a:rPr lang="en-US" sz="7200" dirty="0" smtClean="0"/>
              <a:t>=</a:t>
            </a:r>
            <a:endParaRPr lang="en-US" sz="7200" dirty="0"/>
          </a:p>
        </p:txBody>
      </p:sp>
      <p:sp>
        <p:nvSpPr>
          <p:cNvPr id="13" name="Oval 12"/>
          <p:cNvSpPr/>
          <p:nvPr/>
        </p:nvSpPr>
        <p:spPr>
          <a:xfrm>
            <a:off x="3048000" y="4583521"/>
            <a:ext cx="2838734" cy="1914525"/>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Extensive </a:t>
            </a:r>
            <a:endParaRPr lang="en-US" sz="2400" b="1" dirty="0">
              <a:solidFill>
                <a:schemeClr val="tx1"/>
              </a:solidFill>
              <a:latin typeface="Arial" pitchFamily="34" charset="0"/>
              <a:cs typeface="Arial" pitchFamily="34" charset="0"/>
            </a:endParaRPr>
          </a:p>
        </p:txBody>
      </p:sp>
      <p:sp>
        <p:nvSpPr>
          <p:cNvPr id="12" name="Oval 11"/>
          <p:cNvSpPr/>
          <p:nvPr/>
        </p:nvSpPr>
        <p:spPr>
          <a:xfrm>
            <a:off x="0" y="3200400"/>
            <a:ext cx="3048000" cy="1886132"/>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 </a:t>
            </a:r>
            <a:endParaRPr lang="en-US" sz="2400" b="1" i="1" dirty="0" smtClean="0">
              <a:solidFill>
                <a:schemeClr val="tx1"/>
              </a:solidFill>
              <a:latin typeface="Arial" pitchFamily="34" charset="0"/>
              <a:cs typeface="Arial" pitchFamily="34" charset="0"/>
            </a:endParaRPr>
          </a:p>
          <a:p>
            <a:pPr algn="ctr"/>
            <a:r>
              <a:rPr lang="en-US" sz="2400" b="1" dirty="0" smtClean="0">
                <a:solidFill>
                  <a:schemeClr val="tx1"/>
                </a:solidFill>
                <a:latin typeface="Arial" pitchFamily="34" charset="0"/>
                <a:cs typeface="Arial" pitchFamily="34" charset="0"/>
              </a:rPr>
              <a:t>Total Dependence</a:t>
            </a:r>
          </a:p>
          <a:p>
            <a:pPr algn="ctr"/>
            <a:r>
              <a:rPr lang="en-US" sz="2400" b="1" dirty="0" smtClean="0">
                <a:solidFill>
                  <a:schemeClr val="tx1"/>
                </a:solidFill>
                <a:latin typeface="Arial" pitchFamily="34" charset="0"/>
                <a:cs typeface="Arial" pitchFamily="34" charset="0"/>
              </a:rPr>
              <a:t>(Full Staff Performance)</a:t>
            </a:r>
            <a:endParaRPr lang="en-US" sz="2400" b="1" dirty="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940618"/>
            <a:ext cx="29146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61999" y="6488668"/>
            <a:ext cx="184731" cy="461665"/>
          </a:xfrm>
          <a:prstGeom prst="rect">
            <a:avLst/>
          </a:prstGeom>
          <a:noFill/>
        </p:spPr>
        <p:txBody>
          <a:bodyPr wrap="none" rtlCol="0">
            <a:spAutoFit/>
          </a:bodyPr>
          <a:lstStyle/>
          <a:p>
            <a:endParaRPr lang="en-US" sz="2400" dirty="0"/>
          </a:p>
        </p:txBody>
      </p:sp>
      <p:sp>
        <p:nvSpPr>
          <p:cNvPr id="11" name="Rectangle 10"/>
          <p:cNvSpPr/>
          <p:nvPr/>
        </p:nvSpPr>
        <p:spPr>
          <a:xfrm>
            <a:off x="0" y="6313380"/>
            <a:ext cx="3647153" cy="461665"/>
          </a:xfrm>
          <a:prstGeom prst="rect">
            <a:avLst/>
          </a:prstGeom>
        </p:spPr>
        <p:txBody>
          <a:bodyPr wrap="none">
            <a:spAutoFit/>
          </a:bodyPr>
          <a:lstStyle/>
          <a:p>
            <a:pPr algn="ctr"/>
            <a:r>
              <a:rPr lang="en-US" sz="2400" b="1" dirty="0">
                <a:latin typeface="Arial" pitchFamily="34" charset="0"/>
                <a:cs typeface="Arial" pitchFamily="34" charset="0"/>
              </a:rPr>
              <a:t>(Full Staff Performance)</a:t>
            </a:r>
          </a:p>
        </p:txBody>
      </p:sp>
    </p:spTree>
    <p:extLst>
      <p:ext uri="{BB962C8B-B14F-4D97-AF65-F5344CB8AC3E}">
        <p14:creationId xmlns:p14="http://schemas.microsoft.com/office/powerpoint/2010/main" val="2868018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762000"/>
          </a:xfrm>
        </p:spPr>
        <p:txBody>
          <a:bodyPr/>
          <a:lstStyle/>
          <a:p>
            <a:r>
              <a:rPr lang="en-US" b="1" dirty="0" smtClean="0"/>
              <a:t>Rule of 3</a:t>
            </a:r>
            <a:endParaRPr lang="en-US"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24764488"/>
              </p:ext>
            </p:extLst>
          </p:nvPr>
        </p:nvGraphicFramePr>
        <p:xfrm>
          <a:off x="-228598" y="2636199"/>
          <a:ext cx="5486398" cy="3761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876801" y="3070324"/>
            <a:ext cx="1066800" cy="1446550"/>
          </a:xfrm>
          <a:prstGeom prst="rect">
            <a:avLst/>
          </a:prstGeom>
          <a:noFill/>
        </p:spPr>
        <p:txBody>
          <a:bodyPr wrap="square" rtlCol="0">
            <a:spAutoFit/>
          </a:bodyPr>
          <a:lstStyle/>
          <a:p>
            <a:r>
              <a:rPr lang="en-US" sz="8800" dirty="0" smtClean="0"/>
              <a:t>=</a:t>
            </a:r>
            <a:endParaRPr lang="en-US" sz="8800" dirty="0"/>
          </a:p>
        </p:txBody>
      </p:sp>
      <p:sp>
        <p:nvSpPr>
          <p:cNvPr id="7" name="Oval 6"/>
          <p:cNvSpPr/>
          <p:nvPr/>
        </p:nvSpPr>
        <p:spPr>
          <a:xfrm>
            <a:off x="6297386" y="3070324"/>
            <a:ext cx="2465615" cy="2416076"/>
          </a:xfrm>
          <a:prstGeom prst="ellipse">
            <a:avLst/>
          </a:prstGeom>
          <a:solidFill>
            <a:schemeClr val="accent2"/>
          </a:solidFill>
          <a:ln>
            <a:noFill/>
          </a:ln>
          <a:effectLst/>
          <a:scene3d>
            <a:camera prst="orthographicFront">
              <a:rot lat="0" lon="0" rev="0"/>
            </a:camera>
            <a:lightRig rig="chilly" dir="t">
              <a:rot lat="0" lon="0" rev="18480000"/>
            </a:lightRig>
          </a:scene3d>
          <a:sp3d prstMaterial="clear">
            <a:bevelT h="63500"/>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smtClean="0">
                <a:solidFill>
                  <a:schemeClr val="tx1"/>
                </a:solidFill>
                <a:latin typeface="Arial" pitchFamily="34" charset="0"/>
                <a:cs typeface="Arial" pitchFamily="34" charset="0"/>
              </a:rPr>
              <a:t>Limited</a:t>
            </a:r>
            <a:endParaRPr lang="en-US" sz="3200" b="1" dirty="0">
              <a:solidFill>
                <a:schemeClr val="tx1"/>
              </a:solidFill>
              <a:latin typeface="Arial" pitchFamily="34" charset="0"/>
              <a:cs typeface="Arial" pitchFamily="34" charset="0"/>
            </a:endParaRPr>
          </a:p>
        </p:txBody>
      </p:sp>
      <p:sp>
        <p:nvSpPr>
          <p:cNvPr id="8" name="TextBox 7"/>
          <p:cNvSpPr txBox="1"/>
          <p:nvPr/>
        </p:nvSpPr>
        <p:spPr>
          <a:xfrm>
            <a:off x="228600" y="609600"/>
            <a:ext cx="8915400" cy="2308324"/>
          </a:xfrm>
          <a:prstGeom prst="rect">
            <a:avLst/>
          </a:prstGeom>
          <a:noFill/>
        </p:spPr>
        <p:txBody>
          <a:bodyPr wrap="square" rtlCol="0">
            <a:spAutoFit/>
          </a:bodyPr>
          <a:lstStyle/>
          <a:p>
            <a:r>
              <a:rPr lang="en-US" sz="2400" b="1" dirty="0"/>
              <a:t>3.</a:t>
            </a:r>
            <a:r>
              <a:rPr lang="en-US" sz="2400" dirty="0"/>
              <a:t> When an activity occurs </a:t>
            </a:r>
            <a:r>
              <a:rPr lang="en-US" sz="2400" b="1" u="sng" dirty="0"/>
              <a:t>three or more times and at multiple levels, but not three times at any one level apply the following:  </a:t>
            </a:r>
            <a:endParaRPr lang="en-US" sz="2400" dirty="0"/>
          </a:p>
          <a:p>
            <a:r>
              <a:rPr lang="en-US" sz="2400" b="1" dirty="0"/>
              <a:t>c.</a:t>
            </a:r>
            <a:r>
              <a:rPr lang="en-US" sz="2400" dirty="0"/>
              <a:t> When there </a:t>
            </a:r>
            <a:r>
              <a:rPr lang="en-US" sz="2400" dirty="0" smtClean="0"/>
              <a:t>is a combination or full staff performance/weight bearing assistance, and/or non-weight bearing assistance that total 3 or more times – code limited assistance (2)</a:t>
            </a:r>
            <a:endParaRPr lang="en-US" sz="2400" dirty="0"/>
          </a:p>
        </p:txBody>
      </p:sp>
    </p:spTree>
    <p:extLst>
      <p:ext uri="{BB962C8B-B14F-4D97-AF65-F5344CB8AC3E}">
        <p14:creationId xmlns:p14="http://schemas.microsoft.com/office/powerpoint/2010/main" val="3172531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3</a:t>
            </a:r>
            <a:endParaRPr lang="en-US" dirty="0"/>
          </a:p>
        </p:txBody>
      </p:sp>
      <p:sp>
        <p:nvSpPr>
          <p:cNvPr id="3" name="Content Placeholder 2"/>
          <p:cNvSpPr>
            <a:spLocks noGrp="1"/>
          </p:cNvSpPr>
          <p:nvPr>
            <p:ph sz="quarter" idx="1"/>
          </p:nvPr>
        </p:nvSpPr>
        <p:spPr/>
        <p:txBody>
          <a:bodyPr>
            <a:normAutofit/>
          </a:bodyPr>
          <a:lstStyle/>
          <a:p>
            <a:r>
              <a:rPr lang="en-US" sz="3600" dirty="0" smtClean="0"/>
              <a:t>If none of the above (previous  situations) are met </a:t>
            </a:r>
          </a:p>
          <a:p>
            <a:pPr lvl="8"/>
            <a:r>
              <a:rPr lang="en-US" sz="3600" b="1" dirty="0" smtClean="0">
                <a:latin typeface="Arial" pitchFamily="34" charset="0"/>
                <a:cs typeface="Arial" pitchFamily="34" charset="0"/>
              </a:rPr>
              <a:t>Code Supervision </a:t>
            </a:r>
            <a:endParaRPr lang="en-US" sz="3600" b="1"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48000"/>
            <a:ext cx="3276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 name="Group 7"/>
          <p:cNvGrpSpPr/>
          <p:nvPr/>
        </p:nvGrpSpPr>
        <p:grpSpPr>
          <a:xfrm>
            <a:off x="533400" y="2500869"/>
            <a:ext cx="2286000" cy="1461532"/>
            <a:chOff x="1523882" y="266700"/>
            <a:chExt cx="2510716" cy="1856263"/>
          </a:xfrm>
          <a:scene3d>
            <a:camera prst="orthographicFront">
              <a:rot lat="0" lon="0" rev="0"/>
            </a:camera>
            <a:lightRig rig="contrasting" dir="t">
              <a:rot lat="0" lon="0" rev="1200000"/>
            </a:lightRig>
          </a:scene3d>
        </p:grpSpPr>
        <p:sp>
          <p:nvSpPr>
            <p:cNvPr id="9" name="Oval 8"/>
            <p:cNvSpPr/>
            <p:nvPr/>
          </p:nvSpPr>
          <p:spPr>
            <a:xfrm>
              <a:off x="1523882" y="266700"/>
              <a:ext cx="2510716" cy="1856263"/>
            </a:xfrm>
            <a:prstGeom prst="ellipse">
              <a:avLst/>
            </a:prstGeom>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rot="21188964">
              <a:off x="1523882" y="768040"/>
              <a:ext cx="2343335" cy="65882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dirty="0" smtClean="0">
                  <a:latin typeface="Arial" pitchFamily="34" charset="0"/>
                  <a:cs typeface="Arial" pitchFamily="34" charset="0"/>
                </a:rPr>
                <a:t>Supervision</a:t>
              </a:r>
              <a:endParaRPr lang="en-US" sz="2800" b="1" kern="1200" dirty="0">
                <a:latin typeface="Arial" pitchFamily="34" charset="0"/>
                <a:cs typeface="Arial" pitchFamily="34" charset="0"/>
              </a:endParaRPr>
            </a:p>
          </p:txBody>
        </p:sp>
      </p:grpSp>
      <p:grpSp>
        <p:nvGrpSpPr>
          <p:cNvPr id="12" name="Group 11"/>
          <p:cNvGrpSpPr/>
          <p:nvPr/>
        </p:nvGrpSpPr>
        <p:grpSpPr>
          <a:xfrm>
            <a:off x="304800" y="3886201"/>
            <a:ext cx="2514600" cy="1295400"/>
            <a:chOff x="508923" y="1625909"/>
            <a:chExt cx="2964001" cy="1868738"/>
          </a:xfrm>
          <a:scene3d>
            <a:camera prst="orthographicFront">
              <a:rot lat="0" lon="0" rev="0"/>
            </a:camera>
            <a:lightRig rig="contrasting" dir="t">
              <a:rot lat="0" lon="0" rev="1200000"/>
            </a:lightRig>
          </a:scene3d>
        </p:grpSpPr>
        <p:sp>
          <p:nvSpPr>
            <p:cNvPr id="13" name="Oval 12"/>
            <p:cNvSpPr/>
            <p:nvPr/>
          </p:nvSpPr>
          <p:spPr>
            <a:xfrm>
              <a:off x="508923" y="1625909"/>
              <a:ext cx="2964001" cy="1868738"/>
            </a:xfrm>
            <a:prstGeom prst="ellipse">
              <a:avLst/>
            </a:prstGeom>
            <a:solidFill>
              <a:schemeClr val="accent2"/>
            </a:solidFill>
            <a:sp3d contourW="12700" prstMaterial="clear">
              <a:bevelT w="177800" h="254000"/>
              <a:bevelB w="152400"/>
            </a:sp3d>
          </p:spPr>
          <p:style>
            <a:lnRef idx="0">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Oval 4"/>
            <p:cNvSpPr/>
            <p:nvPr/>
          </p:nvSpPr>
          <p:spPr>
            <a:xfrm>
              <a:off x="928798" y="2266225"/>
              <a:ext cx="2124250" cy="102780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Extensive</a:t>
              </a:r>
            </a:p>
            <a:p>
              <a:pPr lvl="0" algn="ctr" defTabSz="1244600">
                <a:lnSpc>
                  <a:spcPct val="90000"/>
                </a:lnSpc>
                <a:spcBef>
                  <a:spcPct val="0"/>
                </a:spcBef>
                <a:spcAft>
                  <a:spcPct val="35000"/>
                </a:spcAft>
              </a:pPr>
              <a:endParaRPr lang="en-US" sz="2800" b="0" kern="1200" dirty="0"/>
            </a:p>
          </p:txBody>
        </p:sp>
      </p:grpSp>
      <p:grpSp>
        <p:nvGrpSpPr>
          <p:cNvPr id="15" name="Group 14"/>
          <p:cNvGrpSpPr/>
          <p:nvPr/>
        </p:nvGrpSpPr>
        <p:grpSpPr>
          <a:xfrm>
            <a:off x="2041479" y="3154963"/>
            <a:ext cx="2530522" cy="1607120"/>
            <a:chOff x="508923" y="1625909"/>
            <a:chExt cx="2964001" cy="1868738"/>
          </a:xfrm>
          <a:scene3d>
            <a:camera prst="orthographicFront">
              <a:rot lat="0" lon="0" rev="0"/>
            </a:camera>
            <a:lightRig rig="contrasting" dir="t">
              <a:rot lat="0" lon="0" rev="1200000"/>
            </a:lightRig>
          </a:scene3d>
        </p:grpSpPr>
        <p:sp>
          <p:nvSpPr>
            <p:cNvPr id="16" name="Oval 15"/>
            <p:cNvSpPr/>
            <p:nvPr/>
          </p:nvSpPr>
          <p:spPr>
            <a:xfrm>
              <a:off x="508923" y="1625909"/>
              <a:ext cx="2964001" cy="1868738"/>
            </a:xfrm>
            <a:prstGeom prst="ellipse">
              <a:avLst/>
            </a:prstGeom>
            <a:solidFill>
              <a:schemeClr val="bg2">
                <a:lumMod val="75000"/>
              </a:schemeClr>
            </a:solidFill>
            <a:sp3d contourW="12700" prstMaterial="clear">
              <a:bevelT w="177800" h="254000"/>
              <a:bevelB w="152400"/>
            </a:sp3d>
          </p:spPr>
          <p:style>
            <a:lnRef idx="0">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7" name="Oval 4"/>
            <p:cNvSpPr/>
            <p:nvPr/>
          </p:nvSpPr>
          <p:spPr>
            <a:xfrm>
              <a:off x="1101723" y="2089419"/>
              <a:ext cx="1778400" cy="102780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rial" pitchFamily="34" charset="0"/>
                  <a:cs typeface="Arial" pitchFamily="34" charset="0"/>
                </a:rPr>
                <a:t>Limited</a:t>
              </a:r>
              <a:endParaRPr lang="en-US" sz="2800" b="1" kern="1200" dirty="0">
                <a:latin typeface="Arial" pitchFamily="34" charset="0"/>
                <a:cs typeface="Arial" pitchFamily="34" charset="0"/>
              </a:endParaRPr>
            </a:p>
          </p:txBody>
        </p:sp>
      </p:grpSp>
    </p:spTree>
    <p:extLst>
      <p:ext uri="{BB962C8B-B14F-4D97-AF65-F5344CB8AC3E}">
        <p14:creationId xmlns:p14="http://schemas.microsoft.com/office/powerpoint/2010/main" val="383618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609600"/>
          </a:xfrm>
        </p:spPr>
        <p:txBody>
          <a:bodyPr/>
          <a:lstStyle/>
          <a:p>
            <a:r>
              <a:rPr lang="en-US" sz="2000" smtClean="0"/>
              <a:t>10-1-2015  </a:t>
            </a:r>
            <a:r>
              <a:rPr lang="en-US" sz="2000" dirty="0" smtClean="0"/>
              <a:t>Changes</a:t>
            </a:r>
            <a:endParaRPr lang="en-US" sz="2000" dirty="0"/>
          </a:p>
        </p:txBody>
      </p:sp>
      <p:sp>
        <p:nvSpPr>
          <p:cNvPr id="3" name="Content Placeholder 2"/>
          <p:cNvSpPr>
            <a:spLocks noGrp="1"/>
          </p:cNvSpPr>
          <p:nvPr>
            <p:ph sz="quarter" idx="1"/>
          </p:nvPr>
        </p:nvSpPr>
        <p:spPr>
          <a:xfrm>
            <a:off x="304800" y="609600"/>
            <a:ext cx="8382000" cy="6019800"/>
          </a:xfrm>
        </p:spPr>
        <p:txBody>
          <a:bodyPr>
            <a:normAutofit fontScale="25000" lnSpcReduction="20000"/>
          </a:bodyPr>
          <a:lstStyle/>
          <a:p>
            <a:r>
              <a:rPr lang="en-US" b="1" dirty="0" smtClean="0"/>
              <a:t> </a:t>
            </a:r>
            <a:endParaRPr lang="en-US" dirty="0"/>
          </a:p>
          <a:p>
            <a:r>
              <a:rPr lang="en-US" sz="9600" dirty="0"/>
              <a:t>Mrs. J. normally completes all hygiene tasks independently. Three mornings during the 7-day look-back period, however, she was unable to brush and style her hair because of elbow pain, so a staff member did it for her. </a:t>
            </a:r>
          </a:p>
          <a:p>
            <a:r>
              <a:rPr lang="en-US" sz="9600" b="1" dirty="0"/>
              <a:t>Coding: </a:t>
            </a:r>
            <a:r>
              <a:rPr lang="en-US" sz="9600" dirty="0"/>
              <a:t>G0110J1 would be </a:t>
            </a:r>
            <a:r>
              <a:rPr lang="en-US" sz="9600" b="1" dirty="0"/>
              <a:t>coded 3, extensive assistance</a:t>
            </a:r>
            <a:r>
              <a:rPr lang="en-US" sz="9600" dirty="0"/>
              <a:t>. G0110J2 would be </a:t>
            </a:r>
            <a:r>
              <a:rPr lang="en-US" sz="9600" b="1" dirty="0"/>
              <a:t>coded 2, one person physical assist</a:t>
            </a:r>
            <a:r>
              <a:rPr lang="en-US" sz="9600" dirty="0"/>
              <a:t>. </a:t>
            </a:r>
          </a:p>
          <a:p>
            <a:r>
              <a:rPr lang="en-US" sz="9600" b="1" dirty="0"/>
              <a:t>Rationale: </a:t>
            </a:r>
            <a:r>
              <a:rPr lang="en-US" sz="9600" dirty="0"/>
              <a:t>A staff member had to complete part of the activity of personal hygiene for the resident 3 out of 7 days during the look-back period. The assistance, although non-weight-bearing, is considered full staff performance of the personal hygiene sub-task of brushing and styling her hair. Because this ADL sub-task was completed for the resident 3 times, but not every time during the last 7 days, it qualifies under the </a:t>
            </a:r>
            <a:r>
              <a:rPr lang="en-US" sz="9600" dirty="0">
                <a:solidFill>
                  <a:srgbClr val="FF0000"/>
                </a:solidFill>
              </a:rPr>
              <a:t>second criterion </a:t>
            </a:r>
            <a:r>
              <a:rPr lang="en-US" sz="9600" dirty="0"/>
              <a:t>of the extensive assistance definition. </a:t>
            </a:r>
            <a:r>
              <a:rPr lang="en-US" sz="9600" smtClean="0"/>
              <a:t>Page G-20</a:t>
            </a:r>
            <a:endParaRPr lang="en-US" sz="9600" dirty="0"/>
          </a:p>
          <a:p>
            <a:pPr marL="0" indent="0">
              <a:buNone/>
            </a:pPr>
            <a:endParaRPr lang="en-US" dirty="0"/>
          </a:p>
          <a:p>
            <a:pPr marL="0" indent="0">
              <a:buNone/>
            </a:pPr>
            <a:r>
              <a:rPr lang="en-US" b="1" dirty="0" smtClean="0"/>
              <a:t> </a:t>
            </a:r>
            <a:endParaRPr lang="en-US" dirty="0"/>
          </a:p>
        </p:txBody>
      </p:sp>
    </p:spTree>
    <p:extLst>
      <p:ext uri="{BB962C8B-B14F-4D97-AF65-F5344CB8AC3E}">
        <p14:creationId xmlns:p14="http://schemas.microsoft.com/office/powerpoint/2010/main" val="2663571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38100"/>
            <a:ext cx="9067800" cy="723900"/>
          </a:xfrm>
        </p:spPr>
        <p:txBody>
          <a:bodyPr/>
          <a:lstStyle/>
          <a:p>
            <a:pPr eaLnBrk="1" hangingPunct="1"/>
            <a:r>
              <a:rPr lang="en-US" b="1" dirty="0" smtClean="0">
                <a:latin typeface="Arial" charset="0"/>
                <a:cs typeface="Arial" charset="0"/>
              </a:rPr>
              <a:t>Self Performance Algorithm  </a:t>
            </a:r>
          </a:p>
        </p:txBody>
      </p:sp>
      <p:sp>
        <p:nvSpPr>
          <p:cNvPr id="23555" name="Content Placeholder 2"/>
          <p:cNvSpPr>
            <a:spLocks noGrp="1"/>
          </p:cNvSpPr>
          <p:nvPr>
            <p:ph sz="quarter" idx="1"/>
          </p:nvPr>
        </p:nvSpPr>
        <p:spPr>
          <a:xfrm>
            <a:off x="152400" y="685800"/>
            <a:ext cx="8839200" cy="6019800"/>
          </a:xfrm>
        </p:spPr>
        <p:txBody>
          <a:bodyPr>
            <a:normAutofit/>
          </a:bodyPr>
          <a:lstStyle/>
          <a:p>
            <a:pPr eaLnBrk="1" hangingPunct="1"/>
            <a:r>
              <a:rPr lang="en-US" b="1" dirty="0">
                <a:latin typeface="Arial" charset="0"/>
                <a:cs typeface="Arial" charset="0"/>
              </a:rPr>
              <a:t>Start at top of algorithm. </a:t>
            </a:r>
          </a:p>
          <a:p>
            <a:pPr lvl="1" eaLnBrk="1" hangingPunct="1"/>
            <a:r>
              <a:rPr lang="en-US" dirty="0">
                <a:latin typeface="Arial" charset="0"/>
                <a:cs typeface="Arial" charset="0"/>
              </a:rPr>
              <a:t>Work down until coding option in algorithm </a:t>
            </a:r>
            <a:r>
              <a:rPr lang="en-US" dirty="0" smtClean="0">
                <a:latin typeface="Arial" charset="0"/>
                <a:cs typeface="Arial" charset="0"/>
              </a:rPr>
              <a:t>matches level of self performance. Page G-8</a:t>
            </a:r>
          </a:p>
          <a:p>
            <a:pPr marL="44450" indent="0" algn="ctr" eaLnBrk="1" hangingPunct="1">
              <a:buNone/>
            </a:pPr>
            <a:r>
              <a:rPr lang="en-US" u="sng" dirty="0" smtClean="0">
                <a:latin typeface="Arial" charset="0"/>
                <a:cs typeface="Arial" charset="0"/>
              </a:rPr>
              <a:t>Scenario</a:t>
            </a:r>
            <a:endParaRPr lang="en-US" u="sng" dirty="0">
              <a:latin typeface="Arial" charset="0"/>
              <a:cs typeface="Arial" charset="0"/>
            </a:endParaRPr>
          </a:p>
          <a:p>
            <a:pPr eaLnBrk="1" hangingPunct="1"/>
            <a:r>
              <a:rPr lang="en-US" dirty="0" smtClean="0">
                <a:latin typeface="Arial" charset="0"/>
                <a:cs typeface="Arial" charset="0"/>
              </a:rPr>
              <a:t>A resident experiences a severe case of flu during look-back period</a:t>
            </a:r>
          </a:p>
          <a:p>
            <a:pPr eaLnBrk="1" hangingPunct="1"/>
            <a:r>
              <a:rPr lang="en-US" dirty="0" smtClean="0">
                <a:latin typeface="Arial" charset="0"/>
                <a:cs typeface="Arial" charset="0"/>
              </a:rPr>
              <a:t>Observations indicate resident required  following support for transferring:</a:t>
            </a:r>
          </a:p>
          <a:p>
            <a:pPr lvl="1" eaLnBrk="1" hangingPunct="1"/>
            <a:r>
              <a:rPr lang="en-US" dirty="0" smtClean="0">
                <a:latin typeface="Arial" charset="0"/>
                <a:cs typeface="Arial" charset="0"/>
              </a:rPr>
              <a:t>1 time of full assistance</a:t>
            </a:r>
          </a:p>
          <a:p>
            <a:pPr lvl="1" eaLnBrk="1" hangingPunct="1"/>
            <a:r>
              <a:rPr lang="en-US" dirty="0" smtClean="0">
                <a:latin typeface="Arial" charset="0"/>
                <a:cs typeface="Arial" charset="0"/>
              </a:rPr>
              <a:t>2 times with extensive assistance</a:t>
            </a:r>
          </a:p>
          <a:p>
            <a:pPr lvl="1" eaLnBrk="1" hangingPunct="1"/>
            <a:r>
              <a:rPr lang="en-US" dirty="0" smtClean="0">
                <a:latin typeface="Arial" charset="0"/>
                <a:cs typeface="Arial" charset="0"/>
              </a:rPr>
              <a:t>2 times with limited assistance (= Extensive)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normAutofit fontScale="90000"/>
          </a:bodyPr>
          <a:lstStyle/>
          <a:p>
            <a:pPr eaLnBrk="1" fontAlgn="auto" hangingPunct="1">
              <a:spcAft>
                <a:spcPts val="0"/>
              </a:spcAft>
              <a:defRPr/>
            </a:pPr>
            <a:r>
              <a:rPr lang="en-US" dirty="0" smtClean="0">
                <a:solidFill>
                  <a:schemeClr val="tx2">
                    <a:lumMod val="50000"/>
                  </a:schemeClr>
                </a:solidFill>
              </a:rPr>
              <a:t/>
            </a:r>
            <a:br>
              <a:rPr lang="en-US" dirty="0" smtClean="0">
                <a:solidFill>
                  <a:schemeClr val="tx2">
                    <a:lumMod val="50000"/>
                  </a:schemeClr>
                </a:solidFill>
              </a:rPr>
            </a:br>
            <a:r>
              <a:rPr lang="en-US" sz="4400" b="1" dirty="0" smtClean="0">
                <a:solidFill>
                  <a:schemeClr val="tx2">
                    <a:lumMod val="50000"/>
                  </a:schemeClr>
                </a:solidFill>
              </a:rPr>
              <a:t>G0110: Activities of Daily Living</a:t>
            </a:r>
            <a:endParaRPr lang="en-US" sz="4400" b="1" dirty="0">
              <a:solidFill>
                <a:schemeClr val="tx2">
                  <a:lumMod val="50000"/>
                </a:schemeClr>
              </a:solidFill>
            </a:endParaRPr>
          </a:p>
        </p:txBody>
      </p:sp>
      <p:pic>
        <p:nvPicPr>
          <p:cNvPr id="7171" name="Picture 2"/>
          <p:cNvPicPr>
            <a:picLocks noChangeAspect="1" noChangeArrowheads="1"/>
          </p:cNvPicPr>
          <p:nvPr/>
        </p:nvPicPr>
        <p:blipFill>
          <a:blip r:embed="rId3" cstate="print"/>
          <a:srcRect l="65596" t="43762"/>
          <a:stretch>
            <a:fillRect/>
          </a:stretch>
        </p:blipFill>
        <p:spPr bwMode="auto">
          <a:xfrm>
            <a:off x="5791200" y="717550"/>
            <a:ext cx="3352800" cy="614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3"/>
          <p:cNvPicPr>
            <a:picLocks noChangeAspect="1" noChangeArrowheads="1"/>
          </p:cNvPicPr>
          <p:nvPr/>
        </p:nvPicPr>
        <p:blipFill>
          <a:blip r:embed="rId3" cstate="print"/>
          <a:srcRect t="50000" r="38815"/>
          <a:stretch>
            <a:fillRect/>
          </a:stretch>
        </p:blipFill>
        <p:spPr bwMode="auto">
          <a:xfrm>
            <a:off x="0" y="1416051"/>
            <a:ext cx="5943600" cy="544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505640" y="899280"/>
              <a:ext cx="1562400" cy="304920"/>
            </p14:xfrm>
          </p:contentPart>
        </mc:Choice>
        <mc:Fallback xmlns="">
          <p:pic>
            <p:nvPicPr>
              <p:cNvPr id="3" name="Ink 2"/>
              <p:cNvPicPr/>
              <p:nvPr/>
            </p:nvPicPr>
            <p:blipFill>
              <a:blip r:embed="rId5"/>
              <a:stretch>
                <a:fillRect/>
              </a:stretch>
            </p:blipFill>
            <p:spPr>
              <a:xfrm>
                <a:off x="7489800" y="835560"/>
                <a:ext cx="159408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8191440" y="1668960"/>
              <a:ext cx="228960" cy="106920"/>
            </p14:xfrm>
          </p:contentPart>
        </mc:Choice>
        <mc:Fallback xmlns="">
          <p:pic>
            <p:nvPicPr>
              <p:cNvPr id="4" name="Ink 3"/>
              <p:cNvPicPr/>
              <p:nvPr/>
            </p:nvPicPr>
            <p:blipFill>
              <a:blip r:embed="rId7"/>
              <a:stretch>
                <a:fillRect/>
              </a:stretch>
            </p:blipFill>
            <p:spPr>
              <a:xfrm>
                <a:off x="8175600" y="1605240"/>
                <a:ext cx="260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8161200" y="1645920"/>
              <a:ext cx="228960" cy="360"/>
            </p14:xfrm>
          </p:contentPart>
        </mc:Choice>
        <mc:Fallback xmlns="">
          <p:pic>
            <p:nvPicPr>
              <p:cNvPr id="5" name="Ink 4"/>
              <p:cNvPicPr/>
              <p:nvPr/>
            </p:nvPicPr>
            <p:blipFill>
              <a:blip r:embed="rId9"/>
              <a:stretch>
                <a:fillRect/>
              </a:stretch>
            </p:blipFill>
            <p:spPr>
              <a:xfrm>
                <a:off x="8145000" y="1582560"/>
                <a:ext cx="261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8176320" y="1729800"/>
              <a:ext cx="244080" cy="360"/>
            </p14:xfrm>
          </p:contentPart>
        </mc:Choice>
        <mc:Fallback xmlns="">
          <p:pic>
            <p:nvPicPr>
              <p:cNvPr id="6" name="Ink 5"/>
              <p:cNvPicPr/>
              <p:nvPr/>
            </p:nvPicPr>
            <p:blipFill>
              <a:blip r:embed="rId11"/>
              <a:stretch>
                <a:fillRect/>
              </a:stretch>
            </p:blipFill>
            <p:spPr>
              <a:xfrm>
                <a:off x="8160480" y="1666080"/>
                <a:ext cx="275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p14:cNvContentPartPr/>
              <p14:nvPr/>
            </p14:nvContentPartPr>
            <p14:xfrm>
              <a:off x="8168760" y="1783080"/>
              <a:ext cx="244080" cy="360"/>
            </p14:xfrm>
          </p:contentPart>
        </mc:Choice>
        <mc:Fallback xmlns="">
          <p:pic>
            <p:nvPicPr>
              <p:cNvPr id="7" name="Ink 6"/>
              <p:cNvPicPr/>
              <p:nvPr/>
            </p:nvPicPr>
            <p:blipFill>
              <a:blip r:embed="rId13"/>
              <a:stretch>
                <a:fillRect/>
              </a:stretch>
            </p:blipFill>
            <p:spPr>
              <a:xfrm>
                <a:off x="8152920" y="1719720"/>
                <a:ext cx="275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p14:cNvContentPartPr/>
              <p14:nvPr/>
            </p14:nvContentPartPr>
            <p14:xfrm>
              <a:off x="8168760" y="2064960"/>
              <a:ext cx="244080" cy="30960"/>
            </p14:xfrm>
          </p:contentPart>
        </mc:Choice>
        <mc:Fallback xmlns="">
          <p:pic>
            <p:nvPicPr>
              <p:cNvPr id="8" name="Ink 7"/>
              <p:cNvPicPr/>
              <p:nvPr/>
            </p:nvPicPr>
            <p:blipFill>
              <a:blip r:embed="rId15"/>
              <a:stretch>
                <a:fillRect/>
              </a:stretch>
            </p:blipFill>
            <p:spPr>
              <a:xfrm>
                <a:off x="8152920" y="2001600"/>
                <a:ext cx="275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p14:cNvContentPartPr/>
              <p14:nvPr/>
            </p14:nvContentPartPr>
            <p14:xfrm>
              <a:off x="8183880" y="2187000"/>
              <a:ext cx="213840" cy="30960"/>
            </p14:xfrm>
          </p:contentPart>
        </mc:Choice>
        <mc:Fallback xmlns="">
          <p:pic>
            <p:nvPicPr>
              <p:cNvPr id="9" name="Ink 8"/>
              <p:cNvPicPr/>
              <p:nvPr/>
            </p:nvPicPr>
            <p:blipFill>
              <a:blip r:embed="rId17"/>
              <a:stretch>
                <a:fillRect/>
              </a:stretch>
            </p:blipFill>
            <p:spPr>
              <a:xfrm>
                <a:off x="8168040" y="2123280"/>
                <a:ext cx="245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p14:cNvContentPartPr/>
              <p14:nvPr/>
            </p14:nvContentPartPr>
            <p14:xfrm>
              <a:off x="8183880" y="2491920"/>
              <a:ext cx="213840" cy="7920"/>
            </p14:xfrm>
          </p:contentPart>
        </mc:Choice>
        <mc:Fallback xmlns="">
          <p:pic>
            <p:nvPicPr>
              <p:cNvPr id="10" name="Ink 9"/>
              <p:cNvPicPr/>
              <p:nvPr/>
            </p:nvPicPr>
            <p:blipFill>
              <a:blip r:embed="rId19"/>
              <a:stretch>
                <a:fillRect/>
              </a:stretch>
            </p:blipFill>
            <p:spPr>
              <a:xfrm>
                <a:off x="8168040" y="2428200"/>
                <a:ext cx="245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p14:cNvContentPartPr/>
              <p14:nvPr/>
            </p14:nvContentPartPr>
            <p14:xfrm>
              <a:off x="8183880" y="2613600"/>
              <a:ext cx="221400" cy="360"/>
            </p14:xfrm>
          </p:contentPart>
        </mc:Choice>
        <mc:Fallback xmlns="">
          <p:pic>
            <p:nvPicPr>
              <p:cNvPr id="11" name="Ink 10"/>
              <p:cNvPicPr/>
              <p:nvPr/>
            </p:nvPicPr>
            <p:blipFill>
              <a:blip r:embed="rId21"/>
              <a:stretch>
                <a:fillRect/>
              </a:stretch>
            </p:blipFill>
            <p:spPr>
              <a:xfrm>
                <a:off x="8168040" y="2550240"/>
                <a:ext cx="253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p14:cNvContentPartPr/>
              <p14:nvPr/>
            </p14:nvContentPartPr>
            <p14:xfrm>
              <a:off x="8168760" y="2895480"/>
              <a:ext cx="236520" cy="23400"/>
            </p14:xfrm>
          </p:contentPart>
        </mc:Choice>
        <mc:Fallback xmlns="">
          <p:pic>
            <p:nvPicPr>
              <p:cNvPr id="12" name="Ink 11"/>
              <p:cNvPicPr/>
              <p:nvPr/>
            </p:nvPicPr>
            <p:blipFill>
              <a:blip r:embed="rId23"/>
              <a:stretch>
                <a:fillRect/>
              </a:stretch>
            </p:blipFill>
            <p:spPr>
              <a:xfrm>
                <a:off x="8152920" y="2832120"/>
                <a:ext cx="268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p14:cNvContentPartPr/>
              <p14:nvPr/>
            </p14:nvContentPartPr>
            <p14:xfrm>
              <a:off x="8176320" y="3009960"/>
              <a:ext cx="228960" cy="360"/>
            </p14:xfrm>
          </p:contentPart>
        </mc:Choice>
        <mc:Fallback xmlns="">
          <p:pic>
            <p:nvPicPr>
              <p:cNvPr id="13" name="Ink 12"/>
              <p:cNvPicPr/>
              <p:nvPr/>
            </p:nvPicPr>
            <p:blipFill>
              <a:blip r:embed="rId25"/>
              <a:stretch>
                <a:fillRect/>
              </a:stretch>
            </p:blipFill>
            <p:spPr>
              <a:xfrm>
                <a:off x="8160480" y="2946240"/>
                <a:ext cx="260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p14:cNvContentPartPr/>
              <p14:nvPr/>
            </p14:nvContentPartPr>
            <p14:xfrm>
              <a:off x="8199000" y="3048120"/>
              <a:ext cx="191160" cy="360"/>
            </p14:xfrm>
          </p:contentPart>
        </mc:Choice>
        <mc:Fallback xmlns="">
          <p:pic>
            <p:nvPicPr>
              <p:cNvPr id="14" name="Ink 13"/>
              <p:cNvPicPr/>
              <p:nvPr/>
            </p:nvPicPr>
            <p:blipFill>
              <a:blip r:embed="rId27"/>
              <a:stretch>
                <a:fillRect/>
              </a:stretch>
            </p:blipFill>
            <p:spPr>
              <a:xfrm>
                <a:off x="8183160" y="2984400"/>
                <a:ext cx="222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p14:cNvContentPartPr/>
              <p14:nvPr/>
            </p14:nvContentPartPr>
            <p14:xfrm>
              <a:off x="8168760" y="3352680"/>
              <a:ext cx="228960" cy="8280"/>
            </p14:xfrm>
          </p:contentPart>
        </mc:Choice>
        <mc:Fallback xmlns="">
          <p:pic>
            <p:nvPicPr>
              <p:cNvPr id="15" name="Ink 14"/>
              <p:cNvPicPr/>
              <p:nvPr/>
            </p:nvPicPr>
            <p:blipFill>
              <a:blip r:embed="rId29"/>
              <a:stretch>
                <a:fillRect/>
              </a:stretch>
            </p:blipFill>
            <p:spPr>
              <a:xfrm>
                <a:off x="8152920" y="3289320"/>
                <a:ext cx="260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p14:cNvContentPartPr/>
              <p14:nvPr/>
            </p14:nvContentPartPr>
            <p14:xfrm>
              <a:off x="8168760" y="3452040"/>
              <a:ext cx="274680" cy="15480"/>
            </p14:xfrm>
          </p:contentPart>
        </mc:Choice>
        <mc:Fallback xmlns="">
          <p:pic>
            <p:nvPicPr>
              <p:cNvPr id="16" name="Ink 15"/>
              <p:cNvPicPr/>
              <p:nvPr/>
            </p:nvPicPr>
            <p:blipFill>
              <a:blip r:embed="rId31"/>
              <a:stretch>
                <a:fillRect/>
              </a:stretch>
            </p:blipFill>
            <p:spPr>
              <a:xfrm>
                <a:off x="8152920" y="3388320"/>
                <a:ext cx="306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p14:cNvContentPartPr/>
              <p14:nvPr/>
            </p14:nvContentPartPr>
            <p14:xfrm>
              <a:off x="8161200" y="3322440"/>
              <a:ext cx="236520" cy="360"/>
            </p14:xfrm>
          </p:contentPart>
        </mc:Choice>
        <mc:Fallback xmlns="">
          <p:pic>
            <p:nvPicPr>
              <p:cNvPr id="17" name="Ink 16"/>
              <p:cNvPicPr/>
              <p:nvPr/>
            </p:nvPicPr>
            <p:blipFill>
              <a:blip r:embed="rId33"/>
              <a:stretch>
                <a:fillRect/>
              </a:stretch>
            </p:blipFill>
            <p:spPr>
              <a:xfrm>
                <a:off x="8145000" y="3258720"/>
                <a:ext cx="268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p14:cNvContentPartPr/>
              <p14:nvPr/>
            </p14:nvContentPartPr>
            <p14:xfrm>
              <a:off x="8183880" y="3855600"/>
              <a:ext cx="221400" cy="8280"/>
            </p14:xfrm>
          </p:contentPart>
        </mc:Choice>
        <mc:Fallback xmlns="">
          <p:pic>
            <p:nvPicPr>
              <p:cNvPr id="18" name="Ink 17"/>
              <p:cNvPicPr/>
              <p:nvPr/>
            </p:nvPicPr>
            <p:blipFill>
              <a:blip r:embed="rId35"/>
              <a:stretch>
                <a:fillRect/>
              </a:stretch>
            </p:blipFill>
            <p:spPr>
              <a:xfrm>
                <a:off x="8168040" y="3792240"/>
                <a:ext cx="253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p14:cNvContentPartPr/>
              <p14:nvPr/>
            </p14:nvContentPartPr>
            <p14:xfrm>
              <a:off x="8191440" y="3947040"/>
              <a:ext cx="198720" cy="38520"/>
            </p14:xfrm>
          </p:contentPart>
        </mc:Choice>
        <mc:Fallback xmlns="">
          <p:pic>
            <p:nvPicPr>
              <p:cNvPr id="19" name="Ink 18"/>
              <p:cNvPicPr/>
              <p:nvPr/>
            </p:nvPicPr>
            <p:blipFill>
              <a:blip r:embed="rId37"/>
              <a:stretch>
                <a:fillRect/>
              </a:stretch>
            </p:blipFill>
            <p:spPr>
              <a:xfrm>
                <a:off x="8175600" y="3883680"/>
                <a:ext cx="2304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p14:cNvContentPartPr/>
              <p14:nvPr/>
            </p14:nvContentPartPr>
            <p14:xfrm>
              <a:off x="8176320" y="4473000"/>
              <a:ext cx="228960" cy="360"/>
            </p14:xfrm>
          </p:contentPart>
        </mc:Choice>
        <mc:Fallback xmlns="">
          <p:pic>
            <p:nvPicPr>
              <p:cNvPr id="20" name="Ink 19"/>
              <p:cNvPicPr/>
              <p:nvPr/>
            </p:nvPicPr>
            <p:blipFill>
              <a:blip r:embed="rId39"/>
              <a:stretch>
                <a:fillRect/>
              </a:stretch>
            </p:blipFill>
            <p:spPr>
              <a:xfrm>
                <a:off x="8160480" y="4409280"/>
                <a:ext cx="260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p14:cNvContentPartPr/>
              <p14:nvPr/>
            </p14:nvContentPartPr>
            <p14:xfrm>
              <a:off x="8183880" y="4579560"/>
              <a:ext cx="228960" cy="7920"/>
            </p14:xfrm>
          </p:contentPart>
        </mc:Choice>
        <mc:Fallback xmlns="">
          <p:pic>
            <p:nvPicPr>
              <p:cNvPr id="21" name="Ink 20"/>
              <p:cNvPicPr/>
              <p:nvPr/>
            </p:nvPicPr>
            <p:blipFill>
              <a:blip r:embed="rId41"/>
              <a:stretch>
                <a:fillRect/>
              </a:stretch>
            </p:blipFill>
            <p:spPr>
              <a:xfrm>
                <a:off x="8168040" y="4516200"/>
                <a:ext cx="260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p14:cNvContentPartPr/>
              <p14:nvPr/>
            </p14:nvContentPartPr>
            <p14:xfrm>
              <a:off x="8176320" y="5082480"/>
              <a:ext cx="221400" cy="360"/>
            </p14:xfrm>
          </p:contentPart>
        </mc:Choice>
        <mc:Fallback xmlns="">
          <p:pic>
            <p:nvPicPr>
              <p:cNvPr id="22" name="Ink 21"/>
              <p:cNvPicPr/>
              <p:nvPr/>
            </p:nvPicPr>
            <p:blipFill>
              <a:blip r:embed="rId43"/>
              <a:stretch>
                <a:fillRect/>
              </a:stretch>
            </p:blipFill>
            <p:spPr>
              <a:xfrm>
                <a:off x="8160480" y="5019120"/>
                <a:ext cx="253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p14:cNvContentPartPr/>
              <p14:nvPr/>
            </p14:nvContentPartPr>
            <p14:xfrm>
              <a:off x="8161200" y="5052240"/>
              <a:ext cx="221040" cy="360"/>
            </p14:xfrm>
          </p:contentPart>
        </mc:Choice>
        <mc:Fallback xmlns="">
          <p:pic>
            <p:nvPicPr>
              <p:cNvPr id="23" name="Ink 22"/>
              <p:cNvPicPr/>
              <p:nvPr/>
            </p:nvPicPr>
            <p:blipFill>
              <a:blip r:embed="rId45"/>
              <a:stretch>
                <a:fillRect/>
              </a:stretch>
            </p:blipFill>
            <p:spPr>
              <a:xfrm>
                <a:off x="8145000" y="4988520"/>
                <a:ext cx="253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Ink 23"/>
              <p14:cNvContentPartPr/>
              <p14:nvPr/>
            </p14:nvContentPartPr>
            <p14:xfrm>
              <a:off x="8183880" y="5189400"/>
              <a:ext cx="213840" cy="360"/>
            </p14:xfrm>
          </p:contentPart>
        </mc:Choice>
        <mc:Fallback xmlns="">
          <p:pic>
            <p:nvPicPr>
              <p:cNvPr id="24" name="Ink 23"/>
              <p:cNvPicPr/>
              <p:nvPr/>
            </p:nvPicPr>
            <p:blipFill>
              <a:blip r:embed="rId47"/>
              <a:stretch>
                <a:fillRect/>
              </a:stretch>
            </p:blipFill>
            <p:spPr>
              <a:xfrm>
                <a:off x="8168040" y="5125680"/>
                <a:ext cx="245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Ink 24"/>
              <p14:cNvContentPartPr/>
              <p14:nvPr/>
            </p14:nvContentPartPr>
            <p14:xfrm>
              <a:off x="8176320" y="5669280"/>
              <a:ext cx="244080" cy="360"/>
            </p14:xfrm>
          </p:contentPart>
        </mc:Choice>
        <mc:Fallback xmlns="">
          <p:pic>
            <p:nvPicPr>
              <p:cNvPr id="25" name="Ink 24"/>
              <p:cNvPicPr/>
              <p:nvPr/>
            </p:nvPicPr>
            <p:blipFill>
              <a:blip r:embed="rId49"/>
              <a:stretch>
                <a:fillRect/>
              </a:stretch>
            </p:blipFill>
            <p:spPr>
              <a:xfrm>
                <a:off x="8160480" y="5605920"/>
                <a:ext cx="275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Ink 25"/>
              <p14:cNvContentPartPr/>
              <p14:nvPr/>
            </p14:nvContentPartPr>
            <p14:xfrm>
              <a:off x="8176320" y="5791320"/>
              <a:ext cx="221400" cy="360"/>
            </p14:xfrm>
          </p:contentPart>
        </mc:Choice>
        <mc:Fallback xmlns="">
          <p:pic>
            <p:nvPicPr>
              <p:cNvPr id="26" name="Ink 25"/>
              <p:cNvPicPr/>
              <p:nvPr/>
            </p:nvPicPr>
            <p:blipFill>
              <a:blip r:embed="rId51"/>
              <a:stretch>
                <a:fillRect/>
              </a:stretch>
            </p:blipFill>
            <p:spPr>
              <a:xfrm>
                <a:off x="8160480" y="5727600"/>
                <a:ext cx="253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Ink 26"/>
              <p14:cNvContentPartPr/>
              <p14:nvPr/>
            </p14:nvContentPartPr>
            <p14:xfrm>
              <a:off x="8176320" y="6385680"/>
              <a:ext cx="228960" cy="7920"/>
            </p14:xfrm>
          </p:contentPart>
        </mc:Choice>
        <mc:Fallback xmlns="">
          <p:pic>
            <p:nvPicPr>
              <p:cNvPr id="27" name="Ink 26"/>
              <p:cNvPicPr/>
              <p:nvPr/>
            </p:nvPicPr>
            <p:blipFill>
              <a:blip r:embed="rId53"/>
              <a:stretch>
                <a:fillRect/>
              </a:stretch>
            </p:blipFill>
            <p:spPr>
              <a:xfrm>
                <a:off x="8160480" y="6321960"/>
                <a:ext cx="260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8" name="Ink 27"/>
              <p14:cNvContentPartPr/>
              <p14:nvPr/>
            </p14:nvContentPartPr>
            <p14:xfrm>
              <a:off x="8176320" y="6484680"/>
              <a:ext cx="236520" cy="53640"/>
            </p14:xfrm>
          </p:contentPart>
        </mc:Choice>
        <mc:Fallback xmlns="">
          <p:pic>
            <p:nvPicPr>
              <p:cNvPr id="28" name="Ink 27"/>
              <p:cNvPicPr/>
              <p:nvPr/>
            </p:nvPicPr>
            <p:blipFill>
              <a:blip r:embed="rId55"/>
              <a:stretch>
                <a:fillRect/>
              </a:stretch>
            </p:blipFill>
            <p:spPr>
              <a:xfrm>
                <a:off x="8160480" y="6420960"/>
                <a:ext cx="268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9" name="Ink 28"/>
              <p14:cNvContentPartPr/>
              <p14:nvPr/>
            </p14:nvContentPartPr>
            <p14:xfrm>
              <a:off x="8176320" y="3970080"/>
              <a:ext cx="236520" cy="15480"/>
            </p14:xfrm>
          </p:contentPart>
        </mc:Choice>
        <mc:Fallback xmlns="">
          <p:pic>
            <p:nvPicPr>
              <p:cNvPr id="29" name="Ink 28"/>
              <p:cNvPicPr/>
              <p:nvPr/>
            </p:nvPicPr>
            <p:blipFill>
              <a:blip r:embed="rId57"/>
              <a:stretch>
                <a:fillRect/>
              </a:stretch>
            </p:blipFill>
            <p:spPr>
              <a:xfrm>
                <a:off x="8160480" y="3906360"/>
                <a:ext cx="268200" cy="142920"/>
              </a:xfrm>
              <a:prstGeom prst="rect">
                <a:avLst/>
              </a:prstGeom>
            </p:spPr>
          </p:pic>
        </mc:Fallback>
      </mc:AlternateContent>
    </p:spTree>
    <p:extLst>
      <p:ext uri="{BB962C8B-B14F-4D97-AF65-F5344CB8AC3E}">
        <p14:creationId xmlns:p14="http://schemas.microsoft.com/office/powerpoint/2010/main" val="3868990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0"/>
            <a:ext cx="8915400" cy="914400"/>
          </a:xfrm>
        </p:spPr>
        <p:txBody>
          <a:bodyPr/>
          <a:lstStyle/>
          <a:p>
            <a:pPr eaLnBrk="1" hangingPunct="1"/>
            <a:r>
              <a:rPr lang="en-US" b="1" smtClean="0">
                <a:latin typeface="Arial" charset="0"/>
                <a:cs typeface="Arial" charset="0"/>
              </a:rPr>
              <a:t>G0110(2): ADL Support Provided</a:t>
            </a:r>
          </a:p>
        </p:txBody>
      </p:sp>
      <p:sp>
        <p:nvSpPr>
          <p:cNvPr id="27651" name="Content Placeholder 2"/>
          <p:cNvSpPr>
            <a:spLocks noGrp="1"/>
          </p:cNvSpPr>
          <p:nvPr>
            <p:ph sz="quarter" idx="1"/>
          </p:nvPr>
        </p:nvSpPr>
        <p:spPr>
          <a:xfrm>
            <a:off x="228600" y="914400"/>
            <a:ext cx="8915400" cy="3505200"/>
          </a:xfrm>
        </p:spPr>
        <p:txBody>
          <a:bodyPr/>
          <a:lstStyle/>
          <a:p>
            <a:pPr eaLnBrk="1" hangingPunct="1"/>
            <a:r>
              <a:rPr lang="en-US" b="1" dirty="0" smtClean="0">
                <a:latin typeface="Arial" charset="0"/>
                <a:cs typeface="Arial" charset="0"/>
              </a:rPr>
              <a:t>Highest level </a:t>
            </a:r>
            <a:r>
              <a:rPr lang="en-US" dirty="0" smtClean="0">
                <a:latin typeface="Arial" charset="0"/>
                <a:cs typeface="Arial" charset="0"/>
              </a:rPr>
              <a:t>of </a:t>
            </a:r>
            <a:r>
              <a:rPr lang="en-US" b="1" dirty="0" smtClean="0">
                <a:latin typeface="Arial" charset="0"/>
                <a:cs typeface="Arial" charset="0"/>
              </a:rPr>
              <a:t>staff</a:t>
            </a:r>
            <a:r>
              <a:rPr lang="en-US" dirty="0" smtClean="0">
                <a:latin typeface="Arial" charset="0"/>
                <a:cs typeface="Arial" charset="0"/>
              </a:rPr>
              <a:t> support provided even if only </a:t>
            </a:r>
            <a:r>
              <a:rPr lang="en-US" b="1" dirty="0" smtClean="0">
                <a:latin typeface="Arial" charset="0"/>
                <a:cs typeface="Arial" charset="0"/>
              </a:rPr>
              <a:t>one time </a:t>
            </a:r>
            <a:r>
              <a:rPr lang="en-US" dirty="0" smtClean="0">
                <a:latin typeface="Arial" charset="0"/>
                <a:cs typeface="Arial" charset="0"/>
              </a:rPr>
              <a:t>for each ADL over 7 day look-back period</a:t>
            </a:r>
          </a:p>
          <a:p>
            <a:pPr eaLnBrk="1" hangingPunct="1"/>
            <a:endParaRPr lang="en-US" dirty="0" smtClean="0">
              <a:latin typeface="Arial" charset="0"/>
              <a:cs typeface="Arial" charset="0"/>
            </a:endParaRPr>
          </a:p>
          <a:p>
            <a:pPr eaLnBrk="1" hangingPunct="1"/>
            <a:r>
              <a:rPr lang="en-US" dirty="0" smtClean="0">
                <a:latin typeface="Arial" charset="0"/>
                <a:cs typeface="Arial" charset="0"/>
              </a:rPr>
              <a:t>Code separately from ADL Self-Performance assessment</a:t>
            </a:r>
          </a:p>
        </p:txBody>
      </p:sp>
      <p:pic>
        <p:nvPicPr>
          <p:cNvPr id="26628" name="Picture 2"/>
          <p:cNvPicPr>
            <a:picLocks noChangeAspect="1" noChangeArrowheads="1"/>
          </p:cNvPicPr>
          <p:nvPr/>
        </p:nvPicPr>
        <p:blipFill>
          <a:blip r:embed="rId3" cstate="print"/>
          <a:srcRect l="66792" t="20348" r="2021" b="71854"/>
          <a:stretch>
            <a:fillRect/>
          </a:stretch>
        </p:blipFill>
        <p:spPr bwMode="auto">
          <a:xfrm>
            <a:off x="533400" y="4495800"/>
            <a:ext cx="8153400" cy="2057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0"/>
            <a:ext cx="8915400" cy="1524000"/>
          </a:xfrm>
        </p:spPr>
        <p:txBody>
          <a:bodyPr/>
          <a:lstStyle/>
          <a:p>
            <a:pPr algn="l" eaLnBrk="1" hangingPunct="1"/>
            <a:r>
              <a:rPr lang="en-US" b="1" smtClean="0">
                <a:latin typeface="Arial" charset="0"/>
                <a:cs typeface="Arial" charset="0"/>
              </a:rPr>
              <a:t>G0110(2): Support Provided Coding</a:t>
            </a:r>
            <a:br>
              <a:rPr lang="en-US" b="1" smtClean="0">
                <a:latin typeface="Arial" charset="0"/>
                <a:cs typeface="Arial" charset="0"/>
              </a:rPr>
            </a:br>
            <a:endParaRPr lang="en-US" b="1" smtClean="0">
              <a:latin typeface="Arial" charset="0"/>
              <a:cs typeface="Arial" charset="0"/>
            </a:endParaRPr>
          </a:p>
        </p:txBody>
      </p:sp>
      <p:sp>
        <p:nvSpPr>
          <p:cNvPr id="28675" name="Content Placeholder 2"/>
          <p:cNvSpPr>
            <a:spLocks noGrp="1"/>
          </p:cNvSpPr>
          <p:nvPr>
            <p:ph sz="quarter" idx="1"/>
          </p:nvPr>
        </p:nvSpPr>
        <p:spPr>
          <a:xfrm>
            <a:off x="0" y="762000"/>
            <a:ext cx="9144000" cy="6096000"/>
          </a:xfrm>
        </p:spPr>
        <p:txBody>
          <a:bodyPr/>
          <a:lstStyle/>
          <a:p>
            <a:pPr eaLnBrk="1" hangingPunct="1">
              <a:lnSpc>
                <a:spcPct val="90000"/>
              </a:lnSpc>
            </a:pPr>
            <a:r>
              <a:rPr lang="en-US" sz="2800" b="1" dirty="0" smtClean="0">
                <a:latin typeface="Arial" charset="0"/>
                <a:cs typeface="Arial" charset="0"/>
              </a:rPr>
              <a:t>Code 0. </a:t>
            </a:r>
            <a:r>
              <a:rPr lang="en-US" sz="2800" b="1" dirty="0" smtClean="0">
                <a:solidFill>
                  <a:srgbClr val="00B050"/>
                </a:solidFill>
                <a:latin typeface="Arial" charset="0"/>
                <a:cs typeface="Arial" charset="0"/>
              </a:rPr>
              <a:t>No set up or physical help from staff.</a:t>
            </a:r>
            <a:r>
              <a:rPr lang="en-US" sz="2800" dirty="0" smtClean="0">
                <a:solidFill>
                  <a:srgbClr val="00B050"/>
                </a:solidFill>
                <a:latin typeface="Arial" charset="0"/>
                <a:cs typeface="Arial" charset="0"/>
              </a:rPr>
              <a:t>  </a:t>
            </a:r>
          </a:p>
          <a:p>
            <a:pPr eaLnBrk="1" hangingPunct="1">
              <a:lnSpc>
                <a:spcPct val="90000"/>
              </a:lnSpc>
            </a:pPr>
            <a:r>
              <a:rPr lang="en-US" sz="2800" b="1" dirty="0" smtClean="0">
                <a:latin typeface="Arial" charset="0"/>
                <a:cs typeface="Arial" charset="0"/>
              </a:rPr>
              <a:t>Code 1. </a:t>
            </a:r>
            <a:r>
              <a:rPr lang="en-US" sz="2800" b="1" dirty="0" smtClean="0">
                <a:solidFill>
                  <a:srgbClr val="00B050"/>
                </a:solidFill>
                <a:latin typeface="Arial" charset="0"/>
                <a:cs typeface="Arial" charset="0"/>
              </a:rPr>
              <a:t>Setup help only. </a:t>
            </a:r>
            <a:r>
              <a:rPr lang="en-US" sz="2800" dirty="0" smtClean="0">
                <a:latin typeface="Arial" charset="0"/>
                <a:cs typeface="Arial" charset="0"/>
              </a:rPr>
              <a:t>Provided materials or devices necessary to perform  ADL independently. Include giving or holding out item that resident takes from care giver</a:t>
            </a:r>
          </a:p>
          <a:p>
            <a:pPr lvl="1" eaLnBrk="1" hangingPunct="1">
              <a:lnSpc>
                <a:spcPct val="90000"/>
              </a:lnSpc>
            </a:pPr>
            <a:r>
              <a:rPr lang="en-US" sz="2400" b="1" dirty="0" smtClean="0">
                <a:latin typeface="Arial" charset="0"/>
                <a:cs typeface="Arial" charset="0"/>
              </a:rPr>
              <a:t>Bed mobility - handing trapeze bar or raising ½ rails</a:t>
            </a:r>
          </a:p>
          <a:p>
            <a:pPr lvl="1" eaLnBrk="1" hangingPunct="1">
              <a:lnSpc>
                <a:spcPct val="90000"/>
              </a:lnSpc>
            </a:pPr>
            <a:r>
              <a:rPr lang="en-US" sz="2400" b="1" dirty="0" smtClean="0">
                <a:latin typeface="Arial" charset="0"/>
                <a:cs typeface="Arial" charset="0"/>
              </a:rPr>
              <a:t>Transfer - locking brakes on w/c for safe transfer</a:t>
            </a:r>
          </a:p>
          <a:p>
            <a:pPr lvl="1" eaLnBrk="1" hangingPunct="1">
              <a:lnSpc>
                <a:spcPct val="90000"/>
              </a:lnSpc>
            </a:pPr>
            <a:r>
              <a:rPr lang="en-US" sz="2400" b="1" dirty="0" smtClean="0">
                <a:latin typeface="Arial" charset="0"/>
                <a:cs typeface="Arial" charset="0"/>
              </a:rPr>
              <a:t>Walking - handing walker or cane</a:t>
            </a:r>
          </a:p>
          <a:p>
            <a:pPr lvl="1" eaLnBrk="1" hangingPunct="1">
              <a:lnSpc>
                <a:spcPct val="90000"/>
              </a:lnSpc>
            </a:pPr>
            <a:r>
              <a:rPr lang="en-US" sz="2400" b="1" dirty="0" smtClean="0">
                <a:latin typeface="Arial" charset="0"/>
                <a:cs typeface="Arial" charset="0"/>
              </a:rPr>
              <a:t>Locomotion - unlocking w/c brakes prior to moving or adjust foot pedals</a:t>
            </a:r>
          </a:p>
          <a:p>
            <a:pPr lvl="1" eaLnBrk="1" hangingPunct="1">
              <a:lnSpc>
                <a:spcPct val="90000"/>
              </a:lnSpc>
            </a:pPr>
            <a:r>
              <a:rPr lang="en-US" sz="2400" b="1" dirty="0" smtClean="0">
                <a:latin typeface="Arial" charset="0"/>
                <a:cs typeface="Arial" charset="0"/>
              </a:rPr>
              <a:t>Dressing - retrieving clothes from closet, laying clothes on bed, handing shirt</a:t>
            </a:r>
          </a:p>
          <a:p>
            <a:pPr lvl="1" eaLnBrk="1" hangingPunct="1">
              <a:lnSpc>
                <a:spcPct val="90000"/>
              </a:lnSpc>
            </a:pPr>
            <a:r>
              <a:rPr lang="en-US" sz="2400" b="1" dirty="0" smtClean="0">
                <a:latin typeface="Arial" charset="0"/>
                <a:cs typeface="Arial" charset="0"/>
              </a:rPr>
              <a:t>Eating - opening containers, cutting meat, giving one food item at  time </a:t>
            </a:r>
          </a:p>
          <a:p>
            <a:pPr lvl="1" eaLnBrk="1" hangingPunct="1">
              <a:lnSpc>
                <a:spcPct val="90000"/>
              </a:lnSpc>
            </a:pPr>
            <a:r>
              <a:rPr lang="en-US" sz="2400" b="1" dirty="0" smtClean="0">
                <a:latin typeface="Arial" charset="0"/>
                <a:cs typeface="Arial" charset="0"/>
              </a:rPr>
              <a:t>Personal hygiene - providing washbasin and grooming articles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295400"/>
          </a:xfrm>
        </p:spPr>
        <p:txBody>
          <a:bodyPr>
            <a:normAutofit fontScale="90000"/>
          </a:bodyPr>
          <a:lstStyle/>
          <a:p>
            <a:pPr eaLnBrk="1" hangingPunct="1">
              <a:defRPr/>
            </a:pPr>
            <a:r>
              <a:rPr lang="en-US" b="1" dirty="0" smtClean="0">
                <a:latin typeface="Arial" charset="0"/>
                <a:cs typeface="Arial" charset="0"/>
              </a:rPr>
              <a:t>G0110(2):  ADL Support Provided</a:t>
            </a:r>
            <a:br>
              <a:rPr lang="en-US" b="1" dirty="0" smtClean="0">
                <a:latin typeface="Arial" charset="0"/>
                <a:cs typeface="Arial" charset="0"/>
              </a:rPr>
            </a:br>
            <a:r>
              <a:rPr lang="en-US" b="1" dirty="0" smtClean="0">
                <a:latin typeface="Arial" charset="0"/>
                <a:cs typeface="Arial" charset="0"/>
              </a:rPr>
              <a:t>Codin</a:t>
            </a:r>
            <a:r>
              <a:rPr lang="en-US" sz="3600" b="1" dirty="0" smtClean="0">
                <a:latin typeface="Arial" charset="0"/>
                <a:cs typeface="Arial" charset="0"/>
              </a:rPr>
              <a:t>g </a:t>
            </a:r>
          </a:p>
        </p:txBody>
      </p:sp>
      <p:sp>
        <p:nvSpPr>
          <p:cNvPr id="29699" name="Content Placeholder 2"/>
          <p:cNvSpPr>
            <a:spLocks noGrp="1"/>
          </p:cNvSpPr>
          <p:nvPr>
            <p:ph sz="quarter" idx="1"/>
          </p:nvPr>
        </p:nvSpPr>
        <p:spPr>
          <a:xfrm>
            <a:off x="228600" y="2057400"/>
            <a:ext cx="8686800" cy="4572000"/>
          </a:xfrm>
        </p:spPr>
        <p:txBody>
          <a:bodyPr>
            <a:normAutofit/>
          </a:bodyPr>
          <a:lstStyle/>
          <a:p>
            <a:pPr eaLnBrk="1" hangingPunct="1"/>
            <a:r>
              <a:rPr lang="en-US" b="1" dirty="0" smtClean="0">
                <a:latin typeface="Arial" charset="0"/>
                <a:cs typeface="Arial" charset="0"/>
              </a:rPr>
              <a:t>Code 2</a:t>
            </a:r>
            <a:r>
              <a:rPr lang="en-US" dirty="0" smtClean="0">
                <a:latin typeface="Arial" charset="0"/>
                <a:cs typeface="Arial" charset="0"/>
              </a:rPr>
              <a:t>. </a:t>
            </a:r>
            <a:r>
              <a:rPr lang="en-US" dirty="0" smtClean="0">
                <a:solidFill>
                  <a:srgbClr val="00B050"/>
                </a:solidFill>
                <a:latin typeface="Arial" charset="0"/>
                <a:cs typeface="Arial" charset="0"/>
              </a:rPr>
              <a:t>One staff </a:t>
            </a:r>
            <a:r>
              <a:rPr lang="en-US" u="sng" dirty="0" smtClean="0">
                <a:solidFill>
                  <a:srgbClr val="00B050"/>
                </a:solidFill>
                <a:latin typeface="Arial" charset="0"/>
                <a:cs typeface="Arial" charset="0"/>
              </a:rPr>
              <a:t>physical assist</a:t>
            </a:r>
          </a:p>
          <a:p>
            <a:pPr eaLnBrk="1" hangingPunct="1"/>
            <a:endParaRPr lang="en-US" dirty="0" smtClean="0">
              <a:latin typeface="Arial" charset="0"/>
              <a:cs typeface="Arial" charset="0"/>
            </a:endParaRPr>
          </a:p>
          <a:p>
            <a:pPr eaLnBrk="1" hangingPunct="1"/>
            <a:r>
              <a:rPr lang="en-US" b="1" dirty="0" smtClean="0">
                <a:latin typeface="Arial" charset="0"/>
                <a:cs typeface="Arial" charset="0"/>
              </a:rPr>
              <a:t>Code 3.</a:t>
            </a:r>
            <a:r>
              <a:rPr lang="en-US" dirty="0" smtClean="0">
                <a:latin typeface="Arial" charset="0"/>
                <a:cs typeface="Arial" charset="0"/>
              </a:rPr>
              <a:t> </a:t>
            </a:r>
            <a:r>
              <a:rPr lang="en-US" dirty="0" smtClean="0">
                <a:solidFill>
                  <a:srgbClr val="00B050"/>
                </a:solidFill>
                <a:latin typeface="Arial" charset="0"/>
                <a:cs typeface="Arial" charset="0"/>
              </a:rPr>
              <a:t>Two or more staff </a:t>
            </a:r>
            <a:r>
              <a:rPr lang="en-US" u="sng" dirty="0" smtClean="0">
                <a:solidFill>
                  <a:srgbClr val="00B050"/>
                </a:solidFill>
                <a:latin typeface="Arial" charset="0"/>
                <a:cs typeface="Arial" charset="0"/>
              </a:rPr>
              <a:t>physical assist</a:t>
            </a:r>
          </a:p>
          <a:p>
            <a:pPr eaLnBrk="1" hangingPunct="1"/>
            <a:endParaRPr lang="en-US" dirty="0" smtClean="0">
              <a:latin typeface="Arial" charset="0"/>
              <a:cs typeface="Arial" charset="0"/>
            </a:endParaRPr>
          </a:p>
          <a:p>
            <a:pPr eaLnBrk="1" hangingPunct="1"/>
            <a:r>
              <a:rPr lang="en-US" b="1" dirty="0" smtClean="0">
                <a:latin typeface="Arial" charset="0"/>
                <a:cs typeface="Arial" charset="0"/>
              </a:rPr>
              <a:t>Code 8.</a:t>
            </a:r>
            <a:r>
              <a:rPr lang="en-US" dirty="0" smtClean="0">
                <a:latin typeface="Arial" charset="0"/>
                <a:cs typeface="Arial" charset="0"/>
              </a:rPr>
              <a:t>  </a:t>
            </a:r>
            <a:r>
              <a:rPr lang="en-US" dirty="0" smtClean="0">
                <a:solidFill>
                  <a:srgbClr val="00B050"/>
                </a:solidFill>
                <a:latin typeface="Arial" charset="0"/>
                <a:cs typeface="Arial" charset="0"/>
              </a:rPr>
              <a:t>ADL activity itself </a:t>
            </a:r>
            <a:r>
              <a:rPr lang="en-US" b="1" dirty="0" smtClean="0">
                <a:solidFill>
                  <a:srgbClr val="00B050"/>
                </a:solidFill>
                <a:latin typeface="Arial" charset="0"/>
                <a:cs typeface="Arial" charset="0"/>
              </a:rPr>
              <a:t>did not occur</a:t>
            </a:r>
            <a:r>
              <a:rPr lang="en-US" dirty="0" smtClean="0">
                <a:solidFill>
                  <a:srgbClr val="00B050"/>
                </a:solidFill>
                <a:latin typeface="Arial" charset="0"/>
                <a:cs typeface="Arial" charset="0"/>
              </a:rPr>
              <a:t> </a:t>
            </a:r>
            <a:r>
              <a:rPr lang="en-US" dirty="0" smtClean="0">
                <a:latin typeface="Arial" charset="0"/>
                <a:cs typeface="Arial" charset="0"/>
              </a:rPr>
              <a:t>or family and/or non-facility staff provided care 100% of the time for that activity over the entire 7-day period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838200"/>
          </a:xfrm>
        </p:spPr>
        <p:txBody>
          <a:bodyPr/>
          <a:lstStyle/>
          <a:p>
            <a:pPr eaLnBrk="1" hangingPunct="1"/>
            <a:r>
              <a:rPr lang="en-US" b="1" smtClean="0">
                <a:latin typeface="Arial" charset="0"/>
                <a:cs typeface="Arial" charset="0"/>
              </a:rPr>
              <a:t>G0110(1)(2) - Scenario #1</a:t>
            </a:r>
          </a:p>
        </p:txBody>
      </p:sp>
      <p:sp>
        <p:nvSpPr>
          <p:cNvPr id="29699" name="Rectangle 3"/>
          <p:cNvSpPr>
            <a:spLocks noGrp="1" noChangeArrowheads="1"/>
          </p:cNvSpPr>
          <p:nvPr>
            <p:ph type="body" idx="1"/>
          </p:nvPr>
        </p:nvSpPr>
        <p:spPr>
          <a:xfrm>
            <a:off x="0" y="838200"/>
            <a:ext cx="9144000" cy="5715000"/>
          </a:xfrm>
        </p:spPr>
        <p:txBody>
          <a:bodyPr>
            <a:normAutofit lnSpcReduction="10000"/>
          </a:bodyPr>
          <a:lstStyle/>
          <a:p>
            <a:pPr eaLnBrk="1" hangingPunct="1">
              <a:defRPr/>
            </a:pPr>
            <a:r>
              <a:rPr lang="en-US" dirty="0" smtClean="0">
                <a:latin typeface="Arial" charset="0"/>
                <a:cs typeface="Arial" charset="0"/>
              </a:rPr>
              <a:t>Mr. J is able to transfer himself from the wheelchair to bed by himself.  Once on the bed, however, he is not able to lie down without help from staff</a:t>
            </a:r>
            <a:r>
              <a:rPr lang="en-US" dirty="0">
                <a:latin typeface="Arial" charset="0"/>
                <a:cs typeface="Arial" charset="0"/>
              </a:rPr>
              <a:t>. Each afternoon and at bedtime during the 7-day look-back period one nursing staff assistant assists Mr. J by lifting his legs onto the bed</a:t>
            </a:r>
            <a:r>
              <a:rPr lang="en-US" dirty="0" smtClean="0">
                <a:latin typeface="Arial" charset="0"/>
                <a:cs typeface="Arial" charset="0"/>
              </a:rPr>
              <a:t>.  After that, Mr. J is able to turn and reposition himself independently.</a:t>
            </a:r>
          </a:p>
          <a:p>
            <a:pPr eaLnBrk="1" hangingPunct="1">
              <a:defRPr/>
            </a:pPr>
            <a:endParaRPr lang="en-US" dirty="0" smtClean="0">
              <a:latin typeface="Arial" charset="0"/>
              <a:cs typeface="Arial" charset="0"/>
            </a:endParaRPr>
          </a:p>
          <a:p>
            <a:pPr marL="0" indent="0" algn="ctr" eaLnBrk="1" hangingPunct="1">
              <a:buNone/>
              <a:defRPr/>
            </a:pPr>
            <a:r>
              <a:rPr lang="en-US" b="1" dirty="0" smtClean="0">
                <a:solidFill>
                  <a:schemeClr val="accent2">
                    <a:lumMod val="50000"/>
                  </a:schemeClr>
                </a:solidFill>
                <a:latin typeface="Arial" charset="0"/>
                <a:cs typeface="Arial" charset="0"/>
              </a:rPr>
              <a:t>How would you code Bed Mobility?</a:t>
            </a:r>
          </a:p>
          <a:p>
            <a:pPr marL="0" indent="0" algn="ctr" eaLnBrk="1" hangingPunct="1">
              <a:buNone/>
              <a:defRPr/>
            </a:pPr>
            <a:r>
              <a:rPr lang="en-US" b="1" dirty="0">
                <a:solidFill>
                  <a:schemeClr val="accent1">
                    <a:lumMod val="75000"/>
                  </a:schemeClr>
                </a:solidFill>
                <a:latin typeface="Arial" charset="0"/>
                <a:cs typeface="Arial" charset="0"/>
              </a:rPr>
              <a:t>3/2 </a:t>
            </a:r>
          </a:p>
          <a:p>
            <a:pPr marL="0" indent="0" algn="ctr" eaLnBrk="1" hangingPunct="1">
              <a:buNone/>
              <a:defRPr/>
            </a:pPr>
            <a:r>
              <a:rPr lang="en-US" b="1" dirty="0">
                <a:solidFill>
                  <a:srgbClr val="00B050"/>
                </a:solidFill>
                <a:latin typeface="Arial" charset="0"/>
                <a:cs typeface="Arial" charset="0"/>
              </a:rPr>
              <a:t>Extensive Assist, Physical Assist of One Staff</a:t>
            </a:r>
          </a:p>
          <a:p>
            <a:pPr marL="0" indent="0" algn="ctr" eaLnBrk="1" hangingPunct="1">
              <a:buNone/>
              <a:defRPr/>
            </a:pPr>
            <a:endParaRPr lang="en-US" b="1" dirty="0" smtClean="0">
              <a:solidFill>
                <a:schemeClr val="accent2">
                  <a:lumMod val="50000"/>
                </a:schemeClr>
              </a:solidFill>
              <a:latin typeface="Arial" charset="0"/>
              <a:cs typeface="Arial" charset="0"/>
            </a:endParaRPr>
          </a:p>
          <a:p>
            <a:pPr eaLnBrk="1" hangingPunct="1">
              <a:defRPr/>
            </a:pPr>
            <a:endParaRPr lang="en-US" dirty="0" smtClean="0">
              <a:solidFill>
                <a:schemeClr val="accent2">
                  <a:lumMod val="50000"/>
                </a:schemeClr>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anim calcmode="lin" valueType="num">
                                      <p:cBhvr additive="base">
                                        <p:cTn id="7"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anim calcmode="lin" valueType="num">
                                      <p:cBhvr additive="base">
                                        <p:cTn id="1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0"/>
            <a:ext cx="8077200" cy="1066800"/>
          </a:xfrm>
        </p:spPr>
        <p:txBody>
          <a:bodyPr/>
          <a:lstStyle/>
          <a:p>
            <a:pPr eaLnBrk="1" hangingPunct="1"/>
            <a:r>
              <a:rPr lang="en-US" b="1" smtClean="0">
                <a:latin typeface="Arial" charset="0"/>
                <a:cs typeface="Arial" charset="0"/>
              </a:rPr>
              <a:t>G0110(1)(2) - Scenario #2</a:t>
            </a:r>
          </a:p>
        </p:txBody>
      </p:sp>
      <p:sp>
        <p:nvSpPr>
          <p:cNvPr id="30723" name="Rectangle 3"/>
          <p:cNvSpPr>
            <a:spLocks noGrp="1" noChangeArrowheads="1"/>
          </p:cNvSpPr>
          <p:nvPr>
            <p:ph type="body" idx="1"/>
          </p:nvPr>
        </p:nvSpPr>
        <p:spPr>
          <a:xfrm>
            <a:off x="304800" y="1295400"/>
            <a:ext cx="8610600" cy="5334000"/>
          </a:xfrm>
          <a:ln>
            <a:noFill/>
          </a:ln>
        </p:spPr>
        <p:txBody>
          <a:bodyPr>
            <a:normAutofit fontScale="92500" lnSpcReduction="10000"/>
          </a:bodyPr>
          <a:lstStyle/>
          <a:p>
            <a:pPr eaLnBrk="1" hangingPunct="1">
              <a:defRPr/>
            </a:pPr>
            <a:r>
              <a:rPr lang="en-US" dirty="0" smtClean="0">
                <a:latin typeface="Arial" charset="0"/>
                <a:cs typeface="Arial" charset="0"/>
              </a:rPr>
              <a:t> Mrs. R requires extensive assistance with all ADLs and assistance of 2 staff.  She spends all of her time in bed with the exception of a weekly outing to a music program in the activity room.  During the MDS observation period, two staff transferred the resident from her bed to a wheelchair and then back to bed when the activity was over.</a:t>
            </a:r>
          </a:p>
          <a:p>
            <a:pPr marL="0" indent="0" algn="ctr" eaLnBrk="1" hangingPunct="1">
              <a:buNone/>
              <a:defRPr/>
            </a:pPr>
            <a:r>
              <a:rPr lang="en-US" b="1" dirty="0" smtClean="0">
                <a:solidFill>
                  <a:schemeClr val="accent2">
                    <a:lumMod val="50000"/>
                  </a:schemeClr>
                </a:solidFill>
                <a:latin typeface="Arial" charset="0"/>
                <a:cs typeface="Arial" charset="0"/>
              </a:rPr>
              <a:t>How would you code Transfer?</a:t>
            </a:r>
          </a:p>
          <a:p>
            <a:pPr marL="0" indent="0" algn="ctr" eaLnBrk="1" hangingPunct="1">
              <a:buNone/>
              <a:defRPr/>
            </a:pPr>
            <a:r>
              <a:rPr lang="en-US" b="1" dirty="0">
                <a:solidFill>
                  <a:schemeClr val="accent1">
                    <a:lumMod val="75000"/>
                  </a:schemeClr>
                </a:solidFill>
                <a:latin typeface="Arial" charset="0"/>
                <a:cs typeface="Arial" charset="0"/>
              </a:rPr>
              <a:t>7/3</a:t>
            </a:r>
          </a:p>
          <a:p>
            <a:pPr marL="0" indent="0" algn="ctr" eaLnBrk="1" hangingPunct="1">
              <a:buNone/>
              <a:defRPr/>
            </a:pPr>
            <a:r>
              <a:rPr lang="en-US" b="1" dirty="0">
                <a:solidFill>
                  <a:schemeClr val="accent1">
                    <a:lumMod val="75000"/>
                  </a:schemeClr>
                </a:solidFill>
                <a:latin typeface="Arial" charset="0"/>
                <a:cs typeface="Arial" charset="0"/>
              </a:rPr>
              <a:t> </a:t>
            </a:r>
            <a:r>
              <a:rPr lang="en-US" b="1" dirty="0">
                <a:solidFill>
                  <a:srgbClr val="00B050"/>
                </a:solidFill>
                <a:latin typeface="Arial" charset="0"/>
                <a:cs typeface="Arial" charset="0"/>
              </a:rPr>
              <a:t>Took Place only 2 times   </a:t>
            </a:r>
          </a:p>
          <a:p>
            <a:pPr marL="0" indent="0" algn="ctr" eaLnBrk="1" hangingPunct="1">
              <a:buNone/>
              <a:defRPr/>
            </a:pPr>
            <a:r>
              <a:rPr lang="en-US" b="1" dirty="0">
                <a:solidFill>
                  <a:srgbClr val="00B050"/>
                </a:solidFill>
                <a:latin typeface="Arial" charset="0"/>
                <a:cs typeface="Arial" charset="0"/>
              </a:rPr>
              <a:t>Physical assistance of 2</a:t>
            </a:r>
          </a:p>
          <a:p>
            <a:pPr marL="0" indent="0" algn="ctr" eaLnBrk="1" hangingPunct="1">
              <a:buNone/>
              <a:defRPr/>
            </a:pPr>
            <a:endParaRPr lang="en-US" b="1" dirty="0" smtClean="0">
              <a:solidFill>
                <a:schemeClr val="accent2">
                  <a:lumMod val="50000"/>
                </a:schemeClr>
              </a:solidFill>
              <a:latin typeface="Arial" charset="0"/>
              <a:cs typeface="Arial" charset="0"/>
            </a:endParaRPr>
          </a:p>
          <a:p>
            <a:pPr eaLnBrk="1" hangingPunct="1">
              <a:defRPr/>
            </a:pPr>
            <a:endParaRPr lang="en-US" dirty="0" smtClean="0">
              <a:solidFill>
                <a:schemeClr val="accent2">
                  <a:lumMod val="50000"/>
                </a:schemeClr>
              </a:solidFill>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Effect transition="in" filter="wipe(down)">
                                      <p:cBhvr>
                                        <p:cTn id="7" dur="500"/>
                                        <p:tgtEl>
                                          <p:spTgt spid="3072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23">
                                            <p:txEl>
                                              <p:pRg st="3" end="3"/>
                                            </p:txEl>
                                          </p:spTgt>
                                        </p:tgtEl>
                                        <p:attrNameLst>
                                          <p:attrName>style.visibility</p:attrName>
                                        </p:attrNameLst>
                                      </p:cBhvr>
                                      <p:to>
                                        <p:strVal val="visible"/>
                                      </p:to>
                                    </p:set>
                                    <p:animEffect transition="in" filter="wipe(down)">
                                      <p:cBhvr>
                                        <p:cTn id="10" dur="500"/>
                                        <p:tgtEl>
                                          <p:spTgt spid="30723">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animEffect transition="in" filter="wipe(down)">
                                      <p:cBhvr>
                                        <p:cTn id="13" dur="500"/>
                                        <p:tgtEl>
                                          <p:spTgt spid="307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0"/>
            <a:ext cx="8153400" cy="990600"/>
          </a:xfrm>
        </p:spPr>
        <p:txBody>
          <a:bodyPr/>
          <a:lstStyle/>
          <a:p>
            <a:pPr eaLnBrk="1" hangingPunct="1"/>
            <a:r>
              <a:rPr lang="en-US" b="1" smtClean="0">
                <a:latin typeface="Arial" charset="0"/>
                <a:cs typeface="Arial" charset="0"/>
              </a:rPr>
              <a:t>G0110(1)(2) - Scenario #3</a:t>
            </a:r>
          </a:p>
        </p:txBody>
      </p:sp>
      <p:sp>
        <p:nvSpPr>
          <p:cNvPr id="31747" name="Rectangle 3"/>
          <p:cNvSpPr>
            <a:spLocks noGrp="1" noChangeArrowheads="1"/>
          </p:cNvSpPr>
          <p:nvPr>
            <p:ph type="body" idx="1"/>
          </p:nvPr>
        </p:nvSpPr>
        <p:spPr>
          <a:xfrm>
            <a:off x="228600" y="1143000"/>
            <a:ext cx="8915400" cy="5334000"/>
          </a:xfrm>
        </p:spPr>
        <p:txBody>
          <a:bodyPr>
            <a:normAutofit lnSpcReduction="10000"/>
          </a:bodyPr>
          <a:lstStyle/>
          <a:p>
            <a:pPr eaLnBrk="1" hangingPunct="1">
              <a:defRPr/>
            </a:pPr>
            <a:r>
              <a:rPr lang="en-US" dirty="0" smtClean="0">
                <a:latin typeface="Arial" charset="0"/>
                <a:cs typeface="Arial" charset="0"/>
              </a:rPr>
              <a:t>Mr. K. is reminded by one staff person to toilet frequently during the day.  When in BR  staff person reminds  resident to unzip and zip his pants and to wash his hands when toileting is complete.</a:t>
            </a:r>
          </a:p>
          <a:p>
            <a:pPr eaLnBrk="1" hangingPunct="1">
              <a:defRPr/>
            </a:pPr>
            <a:r>
              <a:rPr lang="en-US" dirty="0" smtClean="0">
                <a:latin typeface="Arial" charset="0"/>
                <a:cs typeface="Arial" charset="0"/>
              </a:rPr>
              <a:t>The resident required this same process several times daily throughout the entire 7-day look-back period.</a:t>
            </a:r>
          </a:p>
          <a:p>
            <a:pPr marL="0" indent="0" algn="ctr" eaLnBrk="1" hangingPunct="1">
              <a:buNone/>
              <a:defRPr/>
            </a:pPr>
            <a:r>
              <a:rPr lang="en-US" b="1" dirty="0" smtClean="0">
                <a:solidFill>
                  <a:schemeClr val="accent2">
                    <a:lumMod val="50000"/>
                  </a:schemeClr>
                </a:solidFill>
                <a:latin typeface="Arial" charset="0"/>
                <a:cs typeface="Arial" charset="0"/>
              </a:rPr>
              <a:t>How would you code Toilet Use?</a:t>
            </a:r>
          </a:p>
          <a:p>
            <a:pPr marL="0" indent="0" algn="ctr" eaLnBrk="1" hangingPunct="1">
              <a:buNone/>
              <a:defRPr/>
            </a:pPr>
            <a:r>
              <a:rPr lang="en-US" b="1" dirty="0">
                <a:solidFill>
                  <a:schemeClr val="accent1">
                    <a:lumMod val="75000"/>
                  </a:schemeClr>
                </a:solidFill>
                <a:latin typeface="Arial" charset="0"/>
                <a:cs typeface="Arial" charset="0"/>
              </a:rPr>
              <a:t>1/0 </a:t>
            </a:r>
          </a:p>
          <a:p>
            <a:pPr marL="0" indent="0" algn="ctr" eaLnBrk="1" hangingPunct="1">
              <a:buNone/>
              <a:defRPr/>
            </a:pPr>
            <a:r>
              <a:rPr lang="en-US" b="1" dirty="0">
                <a:solidFill>
                  <a:schemeClr val="accent1">
                    <a:lumMod val="75000"/>
                  </a:schemeClr>
                </a:solidFill>
                <a:latin typeface="Arial" charset="0"/>
                <a:cs typeface="Arial" charset="0"/>
              </a:rPr>
              <a:t> </a:t>
            </a:r>
            <a:r>
              <a:rPr lang="en-US" b="1" dirty="0">
                <a:solidFill>
                  <a:srgbClr val="00B050"/>
                </a:solidFill>
                <a:latin typeface="Arial" charset="0"/>
                <a:cs typeface="Arial" charset="0"/>
              </a:rPr>
              <a:t>Supervision but not set up or physical help </a:t>
            </a:r>
          </a:p>
          <a:p>
            <a:pPr marL="0" indent="0" algn="ctr" eaLnBrk="1" hangingPunct="1">
              <a:buNone/>
              <a:defRPr/>
            </a:pPr>
            <a:endParaRPr lang="en-US" b="1" dirty="0" smtClean="0">
              <a:solidFill>
                <a:schemeClr val="accent2">
                  <a:lumMod val="50000"/>
                </a:schemeClr>
              </a:solidFill>
              <a:latin typeface="Arial" charset="0"/>
              <a:cs typeface="Arial" charset="0"/>
            </a:endParaRPr>
          </a:p>
          <a:p>
            <a:pPr eaLnBrk="1" hangingPunct="1">
              <a:buFont typeface="Wingdings" pitchFamily="2" charset="2"/>
              <a:buNone/>
              <a:defRPr/>
            </a:pPr>
            <a:endParaRPr lang="en-US" b="1" dirty="0" smtClean="0">
              <a:solidFill>
                <a:schemeClr val="accent2"/>
              </a:solidFill>
              <a:latin typeface="Arial" charset="0"/>
              <a:cs typeface="Arial"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animEffect transition="in" filter="barn(inVertical)">
                                      <p:cBhvr>
                                        <p:cTn id="7" dur="500"/>
                                        <p:tgtEl>
                                          <p:spTgt spid="31747">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1747">
                                            <p:txEl>
                                              <p:pRg st="4" end="4"/>
                                            </p:txEl>
                                          </p:spTgt>
                                        </p:tgtEl>
                                        <p:attrNameLst>
                                          <p:attrName>style.visibility</p:attrName>
                                        </p:attrNameLst>
                                      </p:cBhvr>
                                      <p:to>
                                        <p:strVal val="visible"/>
                                      </p:to>
                                    </p:set>
                                    <p:animEffect transition="in" filter="barn(inVertical)">
                                      <p:cBhvr>
                                        <p:cTn id="10" dur="500"/>
                                        <p:tgtEl>
                                          <p:spTgt spid="31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BD0561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4196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609600" y="0"/>
            <a:ext cx="8077200" cy="914400"/>
          </a:xfrm>
        </p:spPr>
        <p:txBody>
          <a:bodyPr/>
          <a:lstStyle/>
          <a:p>
            <a:pPr eaLnBrk="1" hangingPunct="1"/>
            <a:r>
              <a:rPr lang="en-US" b="1" smtClean="0">
                <a:latin typeface="Arial" charset="0"/>
                <a:cs typeface="Arial" charset="0"/>
              </a:rPr>
              <a:t>G0120: Bathing</a:t>
            </a:r>
          </a:p>
        </p:txBody>
      </p:sp>
      <p:sp>
        <p:nvSpPr>
          <p:cNvPr id="33796" name="Content Placeholder 2"/>
          <p:cNvSpPr>
            <a:spLocks noGrp="1"/>
          </p:cNvSpPr>
          <p:nvPr>
            <p:ph sz="quarter" idx="1"/>
          </p:nvPr>
        </p:nvSpPr>
        <p:spPr>
          <a:xfrm>
            <a:off x="457200" y="1371600"/>
            <a:ext cx="8686800" cy="4800600"/>
          </a:xfrm>
        </p:spPr>
        <p:txBody>
          <a:bodyPr/>
          <a:lstStyle/>
          <a:p>
            <a:pPr eaLnBrk="1" hangingPunct="1"/>
            <a:r>
              <a:rPr lang="en-US" dirty="0" smtClean="0">
                <a:latin typeface="Arial" charset="0"/>
                <a:cs typeface="Arial" charset="0"/>
              </a:rPr>
              <a:t>Takes full body bath, shower, or sponge bath.</a:t>
            </a:r>
          </a:p>
          <a:p>
            <a:pPr eaLnBrk="1" hangingPunct="1"/>
            <a:r>
              <a:rPr lang="en-US" dirty="0" smtClean="0">
                <a:latin typeface="Arial" charset="0"/>
                <a:cs typeface="Arial" charset="0"/>
              </a:rPr>
              <a:t>Includes transfer in and out of tub or shower</a:t>
            </a:r>
          </a:p>
          <a:p>
            <a:pPr eaLnBrk="1" hangingPunct="1">
              <a:buFont typeface="Wingdings 2" pitchFamily="18" charset="2"/>
              <a:buNone/>
            </a:pPr>
            <a:endParaRPr lang="en-US" dirty="0" smtClean="0">
              <a:latin typeface="Arial" charset="0"/>
              <a:cs typeface="Arial" charset="0"/>
            </a:endParaRPr>
          </a:p>
          <a:p>
            <a:pPr eaLnBrk="1" hangingPunct="1"/>
            <a:r>
              <a:rPr lang="en-US" dirty="0" smtClean="0">
                <a:latin typeface="Arial" charset="0"/>
                <a:cs typeface="Arial" charset="0"/>
              </a:rPr>
              <a:t>Does </a:t>
            </a:r>
            <a:r>
              <a:rPr lang="en-US" b="1" dirty="0" smtClean="0">
                <a:latin typeface="Arial" charset="0"/>
                <a:cs typeface="Arial" charset="0"/>
              </a:rPr>
              <a:t>not</a:t>
            </a:r>
            <a:r>
              <a:rPr lang="en-US" dirty="0" smtClean="0">
                <a:latin typeface="Arial" charset="0"/>
                <a:cs typeface="Arial" charset="0"/>
              </a:rPr>
              <a:t> include washing back or hair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0"/>
            <a:ext cx="8077200" cy="1417638"/>
          </a:xfrm>
        </p:spPr>
        <p:txBody>
          <a:bodyPr/>
          <a:lstStyle/>
          <a:p>
            <a:pPr eaLnBrk="1" hangingPunct="1"/>
            <a:r>
              <a:rPr lang="en-US" b="1" smtClean="0">
                <a:latin typeface="Arial" charset="0"/>
                <a:cs typeface="Arial" charset="0"/>
              </a:rPr>
              <a:t>G0120: Bathing</a:t>
            </a:r>
            <a:br>
              <a:rPr lang="en-US" b="1" smtClean="0">
                <a:latin typeface="Arial" charset="0"/>
                <a:cs typeface="Arial" charset="0"/>
              </a:rPr>
            </a:br>
            <a:r>
              <a:rPr lang="en-US" b="1" smtClean="0">
                <a:latin typeface="Arial" charset="0"/>
                <a:cs typeface="Arial" charset="0"/>
              </a:rPr>
              <a:t>Coding</a:t>
            </a:r>
          </a:p>
        </p:txBody>
      </p:sp>
      <p:sp>
        <p:nvSpPr>
          <p:cNvPr id="34819" name="Content Placeholder 2"/>
          <p:cNvSpPr>
            <a:spLocks noGrp="1"/>
          </p:cNvSpPr>
          <p:nvPr>
            <p:ph sz="quarter" idx="1"/>
          </p:nvPr>
        </p:nvSpPr>
        <p:spPr>
          <a:xfrm>
            <a:off x="228600" y="1752600"/>
            <a:ext cx="8534400" cy="1371600"/>
          </a:xfrm>
        </p:spPr>
        <p:txBody>
          <a:bodyPr/>
          <a:lstStyle/>
          <a:p>
            <a:pPr eaLnBrk="1" hangingPunct="1"/>
            <a:r>
              <a:rPr lang="en-US" dirty="0" smtClean="0">
                <a:latin typeface="Arial" charset="0"/>
                <a:cs typeface="Arial" charset="0"/>
              </a:rPr>
              <a:t>Code for most dependent</a:t>
            </a:r>
          </a:p>
          <a:p>
            <a:pPr eaLnBrk="1" hangingPunct="1">
              <a:buFont typeface="Wingdings 2" pitchFamily="18" charset="2"/>
              <a:buNone/>
            </a:pPr>
            <a:r>
              <a:rPr lang="en-US" dirty="0" smtClean="0">
                <a:latin typeface="Arial" charset="0"/>
                <a:cs typeface="Arial" charset="0"/>
              </a:rPr>
              <a:t>   in self-performance and support</a:t>
            </a:r>
          </a:p>
        </p:txBody>
      </p:sp>
      <p:pic>
        <p:nvPicPr>
          <p:cNvPr id="34822" name="Picture 4" descr="BD0561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57200"/>
            <a:ext cx="2895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626"/>
          <a:stretch/>
        </p:blipFill>
        <p:spPr bwMode="auto">
          <a:xfrm>
            <a:off x="76199" y="3810000"/>
            <a:ext cx="8954590" cy="2743200"/>
          </a:xfrm>
          <a:prstGeom prst="rect">
            <a:avLst/>
          </a:prstGeom>
          <a:solidFill>
            <a:srgbClr val="FFFFFF">
              <a:shade val="85000"/>
            </a:srgbClr>
          </a:solidFill>
          <a:ln w="381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196800" y="3321720"/>
              <a:ext cx="360" cy="360"/>
            </p14:xfrm>
          </p:contentPart>
        </mc:Choice>
        <mc:Fallback xmlns="">
          <p:pic>
            <p:nvPicPr>
              <p:cNvPr id="5" name="Ink 4"/>
              <p:cNvPicPr/>
              <p:nvPr/>
            </p:nvPicPr>
            <p:blipFill>
              <a:blip r:embed="rId10"/>
              <a:stretch>
                <a:fillRect/>
              </a:stretch>
            </p:blipFill>
            <p:spPr>
              <a:xfrm>
                <a:off x="3180960" y="3258360"/>
                <a:ext cx="32400" cy="127440"/>
              </a:xfrm>
              <a:prstGeom prst="rect">
                <a:avLst/>
              </a:prstGeom>
            </p:spPr>
          </p:pic>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1"/>
          <p:cNvSpPr>
            <a:spLocks noGrp="1"/>
          </p:cNvSpPr>
          <p:nvPr>
            <p:ph type="subTitle" idx="1"/>
          </p:nvPr>
        </p:nvSpPr>
        <p:spPr>
          <a:xfrm>
            <a:off x="1295400" y="3200400"/>
            <a:ext cx="6705600" cy="3276600"/>
          </a:xfrm>
        </p:spPr>
        <p:txBody>
          <a:bodyPr/>
          <a:lstStyle/>
          <a:p>
            <a:r>
              <a:rPr lang="en-US" sz="3600" b="1" dirty="0" smtClean="0">
                <a:solidFill>
                  <a:srgbClr val="20190B"/>
                </a:solidFill>
                <a:latin typeface="Arial" charset="0"/>
                <a:cs typeface="Arial" charset="0"/>
              </a:rPr>
              <a:t>Self – Performance</a:t>
            </a:r>
          </a:p>
          <a:p>
            <a:r>
              <a:rPr lang="en-US" sz="3600" b="1" dirty="0" smtClean="0">
                <a:solidFill>
                  <a:srgbClr val="20190B"/>
                </a:solidFill>
                <a:latin typeface="Arial" charset="0"/>
                <a:cs typeface="Arial" charset="0"/>
              </a:rPr>
              <a:t>Staff Support </a:t>
            </a:r>
          </a:p>
          <a:p>
            <a:r>
              <a:rPr lang="en-US" sz="3600" b="1" dirty="0" smtClean="0">
                <a:solidFill>
                  <a:srgbClr val="20190B"/>
                </a:solidFill>
                <a:latin typeface="Arial" charset="0"/>
                <a:cs typeface="Arial" charset="0"/>
              </a:rPr>
              <a:t>10 ADLs plus Bathing </a:t>
            </a:r>
          </a:p>
          <a:p>
            <a:endParaRPr lang="en-US" sz="3600" dirty="0" smtClean="0">
              <a:latin typeface="Arial" charset="0"/>
              <a:cs typeface="Arial" charset="0"/>
            </a:endParaRPr>
          </a:p>
        </p:txBody>
      </p:sp>
      <p:sp>
        <p:nvSpPr>
          <p:cNvPr id="10243" name="Title 2"/>
          <p:cNvSpPr>
            <a:spLocks noGrp="1"/>
          </p:cNvSpPr>
          <p:nvPr>
            <p:ph type="ctrTitle"/>
          </p:nvPr>
        </p:nvSpPr>
        <p:spPr>
          <a:xfrm>
            <a:off x="0" y="1506539"/>
            <a:ext cx="9144000" cy="1470025"/>
          </a:xfrm>
        </p:spPr>
        <p:txBody>
          <a:bodyPr>
            <a:normAutofit fontScale="90000"/>
          </a:bodyPr>
          <a:lstStyle/>
          <a:p>
            <a:pPr>
              <a:defRPr/>
            </a:pPr>
            <a:r>
              <a:rPr b="1" dirty="0" smtClean="0">
                <a:latin typeface="Arial" charset="0"/>
                <a:cs typeface="Arial" charset="0"/>
              </a:rPr>
              <a:t>G0110 </a:t>
            </a:r>
            <a:br>
              <a:rPr b="1" dirty="0" smtClean="0">
                <a:latin typeface="Arial" charset="0"/>
                <a:cs typeface="Arial" charset="0"/>
              </a:rPr>
            </a:br>
            <a:r>
              <a:rPr b="1" dirty="0" smtClean="0">
                <a:latin typeface="Arial" charset="0"/>
                <a:cs typeface="Arial" charset="0"/>
              </a:rPr>
              <a:t>Activities of Daily Living Assistance</a:t>
            </a:r>
          </a:p>
        </p:txBody>
      </p:sp>
      <p:pic>
        <p:nvPicPr>
          <p:cNvPr id="7172" name="Picture 5" descr="C:\Documents and Settings\DianeSlover\Local Settings\Temporary Internet Files\Content.IE5\WCBCWVTH\MC90039105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2" y="4724401"/>
            <a:ext cx="19732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04800" y="0"/>
            <a:ext cx="8382000" cy="914400"/>
          </a:xfrm>
        </p:spPr>
        <p:txBody>
          <a:bodyPr/>
          <a:lstStyle/>
          <a:p>
            <a:r>
              <a:rPr lang="en-US" b="1" smtClean="0">
                <a:latin typeface="Arial" charset="0"/>
                <a:cs typeface="Arial" charset="0"/>
              </a:rPr>
              <a:t>G0120: Bathing – Coding </a:t>
            </a:r>
          </a:p>
        </p:txBody>
      </p:sp>
      <p:sp>
        <p:nvSpPr>
          <p:cNvPr id="35843" name="Content Placeholder 2"/>
          <p:cNvSpPr>
            <a:spLocks noGrp="1"/>
          </p:cNvSpPr>
          <p:nvPr>
            <p:ph sz="quarter" idx="1"/>
          </p:nvPr>
        </p:nvSpPr>
        <p:spPr>
          <a:xfrm>
            <a:off x="228600" y="838200"/>
            <a:ext cx="8915400" cy="6019800"/>
          </a:xfrm>
        </p:spPr>
        <p:txBody>
          <a:bodyPr>
            <a:normAutofit fontScale="92500" lnSpcReduction="20000"/>
          </a:bodyPr>
          <a:lstStyle/>
          <a:p>
            <a:pPr>
              <a:spcBef>
                <a:spcPct val="0"/>
              </a:spcBef>
              <a:buFont typeface="Wingdings 2" pitchFamily="18" charset="2"/>
              <a:buNone/>
            </a:pPr>
            <a:r>
              <a:rPr lang="en-US" sz="2800" b="1" u="sng" dirty="0" smtClean="0">
                <a:latin typeface="Arial" charset="0"/>
                <a:cs typeface="Arial" charset="0"/>
              </a:rPr>
              <a:t>Self Performance </a:t>
            </a:r>
          </a:p>
          <a:p>
            <a:pPr>
              <a:spcBef>
                <a:spcPct val="0"/>
              </a:spcBef>
            </a:pPr>
            <a:r>
              <a:rPr lang="en-US" sz="2800" b="1" dirty="0" smtClean="0">
                <a:latin typeface="Arial" charset="0"/>
                <a:cs typeface="Arial" charset="0"/>
              </a:rPr>
              <a:t>Code 0. Independent. </a:t>
            </a:r>
            <a:r>
              <a:rPr lang="en-US" sz="2800" dirty="0" smtClean="0">
                <a:latin typeface="Arial" charset="0"/>
                <a:cs typeface="Arial" charset="0"/>
              </a:rPr>
              <a:t>Requires no help from staff</a:t>
            </a:r>
            <a:r>
              <a:rPr lang="en-US" sz="2800" b="1" dirty="0" smtClean="0">
                <a:latin typeface="Arial" charset="0"/>
                <a:cs typeface="Arial" charset="0"/>
              </a:rPr>
              <a:t>. </a:t>
            </a:r>
          </a:p>
          <a:p>
            <a:pPr>
              <a:spcBef>
                <a:spcPct val="0"/>
              </a:spcBef>
            </a:pPr>
            <a:r>
              <a:rPr lang="en-US" sz="2800" b="1" dirty="0" smtClean="0">
                <a:latin typeface="Arial" charset="0"/>
                <a:cs typeface="Arial" charset="0"/>
              </a:rPr>
              <a:t>Code 1. Supervision. </a:t>
            </a:r>
            <a:r>
              <a:rPr lang="en-US" sz="2800" dirty="0" smtClean="0">
                <a:latin typeface="Arial" charset="0"/>
                <a:cs typeface="Arial" charset="0"/>
              </a:rPr>
              <a:t>Oversight help only. </a:t>
            </a:r>
          </a:p>
          <a:p>
            <a:pPr>
              <a:spcBef>
                <a:spcPct val="0"/>
              </a:spcBef>
            </a:pPr>
            <a:r>
              <a:rPr lang="en-US" sz="2800" b="1" dirty="0" smtClean="0">
                <a:latin typeface="Arial" charset="0"/>
                <a:cs typeface="Arial" charset="0"/>
              </a:rPr>
              <a:t>Code 2. </a:t>
            </a:r>
            <a:r>
              <a:rPr lang="en-US" sz="2800" b="1" u="sng" dirty="0" smtClean="0">
                <a:latin typeface="Arial" charset="0"/>
                <a:cs typeface="Arial" charset="0"/>
              </a:rPr>
              <a:t>Physical Help</a:t>
            </a:r>
            <a:r>
              <a:rPr lang="en-US" sz="2800" b="1" dirty="0" smtClean="0">
                <a:latin typeface="Arial" charset="0"/>
                <a:cs typeface="Arial" charset="0"/>
              </a:rPr>
              <a:t> Limited to </a:t>
            </a:r>
            <a:r>
              <a:rPr lang="en-US" sz="2800" b="1" u="sng" dirty="0" smtClean="0">
                <a:latin typeface="Arial" charset="0"/>
                <a:cs typeface="Arial" charset="0"/>
              </a:rPr>
              <a:t>Transfer Only</a:t>
            </a:r>
            <a:r>
              <a:rPr lang="en-US" sz="2800" b="1" dirty="0" smtClean="0">
                <a:latin typeface="Arial" charset="0"/>
                <a:cs typeface="Arial" charset="0"/>
              </a:rPr>
              <a:t>. </a:t>
            </a:r>
          </a:p>
          <a:p>
            <a:pPr marL="319088" lvl="1" indent="0">
              <a:spcBef>
                <a:spcPct val="0"/>
              </a:spcBef>
              <a:buNone/>
            </a:pPr>
            <a:r>
              <a:rPr lang="en-US" sz="2800" dirty="0" smtClean="0">
                <a:latin typeface="Arial" charset="0"/>
                <a:cs typeface="Arial" charset="0"/>
              </a:rPr>
              <a:t>Able to perform bathing activity, but required help with transfer only. </a:t>
            </a:r>
          </a:p>
          <a:p>
            <a:pPr>
              <a:spcBef>
                <a:spcPct val="0"/>
              </a:spcBef>
            </a:pPr>
            <a:r>
              <a:rPr lang="en-US" sz="2800" b="1" dirty="0" smtClean="0">
                <a:latin typeface="Arial" charset="0"/>
                <a:cs typeface="Arial" charset="0"/>
              </a:rPr>
              <a:t>Code 3. </a:t>
            </a:r>
            <a:r>
              <a:rPr lang="en-US" sz="2800" b="1" u="sng" dirty="0" smtClean="0">
                <a:latin typeface="Arial" charset="0"/>
                <a:cs typeface="Arial" charset="0"/>
              </a:rPr>
              <a:t>Physical Help </a:t>
            </a:r>
            <a:r>
              <a:rPr lang="en-US" sz="2800" b="1" dirty="0" smtClean="0">
                <a:latin typeface="Arial" charset="0"/>
                <a:cs typeface="Arial" charset="0"/>
              </a:rPr>
              <a:t>in Part of </a:t>
            </a:r>
            <a:r>
              <a:rPr lang="en-US" sz="2800" b="1" u="sng" dirty="0" smtClean="0">
                <a:latin typeface="Arial" charset="0"/>
                <a:cs typeface="Arial" charset="0"/>
              </a:rPr>
              <a:t>Bathing Activity</a:t>
            </a:r>
            <a:r>
              <a:rPr lang="en-US" sz="2800" b="1" dirty="0" smtClean="0">
                <a:latin typeface="Arial" charset="0"/>
                <a:cs typeface="Arial" charset="0"/>
              </a:rPr>
              <a:t>. </a:t>
            </a:r>
            <a:r>
              <a:rPr lang="en-US" sz="2800" dirty="0" smtClean="0">
                <a:latin typeface="Arial" charset="0"/>
                <a:cs typeface="Arial" charset="0"/>
              </a:rPr>
              <a:t>Assistance with some aspect of bathing. </a:t>
            </a:r>
          </a:p>
          <a:p>
            <a:pPr>
              <a:spcBef>
                <a:spcPct val="0"/>
              </a:spcBef>
            </a:pPr>
            <a:r>
              <a:rPr lang="en-US" sz="2800" b="1" dirty="0" smtClean="0">
                <a:latin typeface="Arial" charset="0"/>
                <a:cs typeface="Arial" charset="0"/>
              </a:rPr>
              <a:t>Code 4. Total Dependence. </a:t>
            </a:r>
            <a:r>
              <a:rPr lang="en-US" sz="2800" dirty="0" smtClean="0">
                <a:latin typeface="Arial" charset="0"/>
                <a:cs typeface="Arial" charset="0"/>
              </a:rPr>
              <a:t>Unable to participate in any of bathing activity. </a:t>
            </a:r>
          </a:p>
          <a:p>
            <a:pPr>
              <a:spcBef>
                <a:spcPct val="0"/>
              </a:spcBef>
            </a:pPr>
            <a:r>
              <a:rPr lang="en-US" sz="2800" b="1" dirty="0" smtClean="0">
                <a:latin typeface="Arial" charset="0"/>
                <a:cs typeface="Arial" charset="0"/>
              </a:rPr>
              <a:t>Code 8. Activity Itself Did Not Occur</a:t>
            </a:r>
          </a:p>
          <a:p>
            <a:pPr marL="0" indent="0">
              <a:spcBef>
                <a:spcPct val="0"/>
              </a:spcBef>
              <a:buNone/>
            </a:pPr>
            <a:r>
              <a:rPr lang="en-US" sz="2800" dirty="0" smtClean="0">
                <a:latin typeface="Arial" charset="0"/>
                <a:cs typeface="Arial" charset="0"/>
              </a:rPr>
              <a:t>   If activity did not occur </a:t>
            </a:r>
            <a:r>
              <a:rPr lang="en-US" sz="2800" u="sng" dirty="0" smtClean="0">
                <a:latin typeface="Arial" charset="0"/>
                <a:cs typeface="Arial" charset="0"/>
              </a:rPr>
              <a:t>or</a:t>
            </a:r>
            <a:r>
              <a:rPr lang="en-US" sz="2800" dirty="0" smtClean="0">
                <a:latin typeface="Arial" charset="0"/>
                <a:cs typeface="Arial" charset="0"/>
              </a:rPr>
              <a:t> family and/or non-facility staff</a:t>
            </a:r>
          </a:p>
          <a:p>
            <a:pPr marL="0" indent="0">
              <a:spcBef>
                <a:spcPct val="0"/>
              </a:spcBef>
              <a:buNone/>
            </a:pPr>
            <a:r>
              <a:rPr lang="en-US" sz="2800" dirty="0">
                <a:latin typeface="Arial" charset="0"/>
                <a:cs typeface="Arial" charset="0"/>
              </a:rPr>
              <a:t> </a:t>
            </a:r>
            <a:r>
              <a:rPr lang="en-US" sz="2800" dirty="0" smtClean="0">
                <a:latin typeface="Arial" charset="0"/>
                <a:cs typeface="Arial" charset="0"/>
              </a:rPr>
              <a:t>  provided care 100% of the time for that activity over</a:t>
            </a:r>
          </a:p>
          <a:p>
            <a:pPr marL="0" indent="0">
              <a:spcBef>
                <a:spcPct val="0"/>
              </a:spcBef>
              <a:buNone/>
            </a:pPr>
            <a:r>
              <a:rPr lang="en-US" sz="2800" dirty="0" smtClean="0">
                <a:latin typeface="Arial" charset="0"/>
                <a:cs typeface="Arial" charset="0"/>
              </a:rPr>
              <a:t>   entire 7-day period </a:t>
            </a:r>
          </a:p>
          <a:p>
            <a:pPr>
              <a:spcBef>
                <a:spcPct val="0"/>
              </a:spcBef>
            </a:pPr>
            <a:endParaRPr lang="en-US" sz="2800" dirty="0" smtClean="0">
              <a:latin typeface="Arial" charset="0"/>
              <a:cs typeface="Arial" charset="0"/>
            </a:endParaRPr>
          </a:p>
          <a:p>
            <a:pPr>
              <a:spcBef>
                <a:spcPct val="0"/>
              </a:spcBef>
              <a:buNone/>
            </a:pPr>
            <a:r>
              <a:rPr lang="en-US" sz="2800" b="1" u="sng" dirty="0" smtClean="0">
                <a:latin typeface="Arial" charset="0"/>
                <a:cs typeface="Arial" charset="0"/>
              </a:rPr>
              <a:t>Support Provided</a:t>
            </a:r>
            <a:r>
              <a:rPr lang="en-US" sz="2800" b="1" dirty="0" smtClean="0">
                <a:latin typeface="Arial" charset="0"/>
                <a:cs typeface="Arial" charset="0"/>
              </a:rPr>
              <a:t> - </a:t>
            </a:r>
            <a:r>
              <a:rPr lang="en-US" sz="2800" dirty="0" smtClean="0">
                <a:latin typeface="Arial" charset="0"/>
                <a:cs typeface="Arial" charset="0"/>
              </a:rPr>
              <a:t>Codes same as </a:t>
            </a:r>
            <a:r>
              <a:rPr lang="en-US" sz="2800" b="1" dirty="0">
                <a:latin typeface="Arial" charset="0"/>
                <a:cs typeface="Arial" charset="0"/>
              </a:rPr>
              <a:t>G0110 (2</a:t>
            </a:r>
            <a:r>
              <a:rPr lang="en-US" sz="2800" b="1" dirty="0" smtClean="0">
                <a:latin typeface="Arial" charset="0"/>
                <a:cs typeface="Arial" charset="0"/>
              </a:rPr>
              <a:t>)</a:t>
            </a:r>
          </a:p>
          <a:p>
            <a:pPr>
              <a:spcBef>
                <a:spcPct val="0"/>
              </a:spcBef>
              <a:buNone/>
            </a:pPr>
            <a:r>
              <a:rPr lang="en-US" sz="2800" b="1" dirty="0">
                <a:latin typeface="Arial" charset="0"/>
                <a:cs typeface="Arial" charset="0"/>
              </a:rPr>
              <a:t>	</a:t>
            </a:r>
            <a:r>
              <a:rPr lang="en-US" sz="2800" b="1" dirty="0" smtClean="0">
                <a:latin typeface="Arial" charset="0"/>
                <a:cs typeface="Arial" charset="0"/>
              </a:rPr>
              <a:t>			    </a:t>
            </a:r>
            <a:r>
              <a:rPr lang="en-US" sz="2800" b="1" dirty="0">
                <a:latin typeface="Arial" charset="0"/>
                <a:cs typeface="Arial" charset="0"/>
              </a:rPr>
              <a:t>ADL </a:t>
            </a:r>
            <a:r>
              <a:rPr lang="en-US" sz="2800" b="1" dirty="0" smtClean="0">
                <a:latin typeface="Arial" charset="0"/>
                <a:cs typeface="Arial" charset="0"/>
              </a:rPr>
              <a:t>Support Provided</a:t>
            </a:r>
          </a:p>
          <a:p>
            <a:pPr>
              <a:spcBef>
                <a:spcPct val="0"/>
              </a:spcBef>
              <a:buFont typeface="Wingdings 2" pitchFamily="18" charset="2"/>
              <a:buNone/>
            </a:pPr>
            <a:r>
              <a:rPr lang="en-US" sz="2500" b="1" dirty="0" smtClean="0">
                <a:latin typeface="Arial" charset="0"/>
                <a:cs typeface="Arial" charset="0"/>
              </a:rPr>
              <a:t>                                                                                  </a:t>
            </a:r>
            <a:endParaRPr lang="en-US" sz="2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295400"/>
          </a:xfrm>
        </p:spPr>
        <p:txBody>
          <a:bodyPr/>
          <a:lstStyle/>
          <a:p>
            <a:pPr eaLnBrk="1" hangingPunct="1"/>
            <a:r>
              <a:rPr lang="en-US" b="1" dirty="0" smtClean="0">
                <a:latin typeface="Arial" charset="0"/>
                <a:cs typeface="Arial" charset="0"/>
              </a:rPr>
              <a:t>G0120 - Bathing</a:t>
            </a:r>
            <a:br>
              <a:rPr lang="en-US" b="1" dirty="0" smtClean="0">
                <a:latin typeface="Arial" charset="0"/>
                <a:cs typeface="Arial" charset="0"/>
              </a:rPr>
            </a:br>
            <a:r>
              <a:rPr lang="en-US" b="1" dirty="0" smtClean="0">
                <a:latin typeface="Arial" charset="0"/>
                <a:cs typeface="Arial" charset="0"/>
              </a:rPr>
              <a:t>Scenario</a:t>
            </a:r>
          </a:p>
        </p:txBody>
      </p:sp>
      <p:sp>
        <p:nvSpPr>
          <p:cNvPr id="35843" name="Content Placeholder 2"/>
          <p:cNvSpPr>
            <a:spLocks noGrp="1"/>
          </p:cNvSpPr>
          <p:nvPr>
            <p:ph sz="quarter" idx="1"/>
          </p:nvPr>
        </p:nvSpPr>
        <p:spPr>
          <a:xfrm>
            <a:off x="228600" y="1219200"/>
            <a:ext cx="8915400" cy="5638800"/>
          </a:xfrm>
        </p:spPr>
        <p:txBody>
          <a:bodyPr>
            <a:normAutofit fontScale="92500" lnSpcReduction="20000"/>
          </a:bodyPr>
          <a:lstStyle/>
          <a:p>
            <a:pPr eaLnBrk="1" hangingPunct="1"/>
            <a:r>
              <a:rPr lang="en-US" sz="3500" dirty="0" smtClean="0">
                <a:latin typeface="Arial" charset="0"/>
                <a:cs typeface="Arial" charset="0"/>
              </a:rPr>
              <a:t>For one bath, the resident received physical help of one person to position self in bathtub.</a:t>
            </a:r>
          </a:p>
          <a:p>
            <a:pPr eaLnBrk="1" hangingPunct="1"/>
            <a:r>
              <a:rPr lang="en-US" sz="3500" dirty="0" smtClean="0">
                <a:latin typeface="Arial" charset="0"/>
                <a:cs typeface="Arial" charset="0"/>
              </a:rPr>
              <a:t>However, because of her fluctuating moods, she received total help for her other bath from one staff member.</a:t>
            </a:r>
          </a:p>
          <a:p>
            <a:pPr eaLnBrk="1" hangingPunct="1"/>
            <a:r>
              <a:rPr lang="en-US" sz="3500" dirty="0" smtClean="0">
                <a:latin typeface="Arial" charset="0"/>
                <a:cs typeface="Arial" charset="0"/>
              </a:rPr>
              <a:t>Clue:  Code for maximum amount of assistance</a:t>
            </a:r>
          </a:p>
          <a:p>
            <a:pPr marL="0" indent="0" algn="ctr" eaLnBrk="1" hangingPunct="1">
              <a:buNone/>
            </a:pPr>
            <a:r>
              <a:rPr lang="en-US" sz="3500" b="1" dirty="0" smtClean="0">
                <a:latin typeface="Arial" charset="0"/>
                <a:cs typeface="Arial" charset="0"/>
              </a:rPr>
              <a:t>How would you code Bathing?</a:t>
            </a:r>
          </a:p>
          <a:p>
            <a:pPr marL="0" indent="0" algn="ctr" eaLnBrk="1" hangingPunct="1">
              <a:buNone/>
            </a:pPr>
            <a:r>
              <a:rPr lang="en-US" sz="3500" b="1" dirty="0">
                <a:solidFill>
                  <a:schemeClr val="accent1">
                    <a:lumMod val="75000"/>
                  </a:schemeClr>
                </a:solidFill>
                <a:latin typeface="Arial" charset="0"/>
                <a:cs typeface="Arial" charset="0"/>
              </a:rPr>
              <a:t>4/2</a:t>
            </a:r>
          </a:p>
          <a:p>
            <a:pPr marL="0" indent="0" algn="ctr" eaLnBrk="1" hangingPunct="1">
              <a:buNone/>
            </a:pPr>
            <a:r>
              <a:rPr lang="en-US" sz="3500" b="1" dirty="0">
                <a:solidFill>
                  <a:schemeClr val="accent1">
                    <a:lumMod val="75000"/>
                  </a:schemeClr>
                </a:solidFill>
                <a:latin typeface="Arial" charset="0"/>
                <a:cs typeface="Arial" charset="0"/>
              </a:rPr>
              <a:t> Total Dependence, Assisted by 1 Staff</a:t>
            </a:r>
          </a:p>
          <a:p>
            <a:pPr marL="0" indent="0" algn="ctr" eaLnBrk="1" hangingPunct="1">
              <a:buNone/>
            </a:pPr>
            <a:endParaRPr lang="en-US" b="1" dirty="0" smtClean="0">
              <a:latin typeface="Arial" charset="0"/>
              <a:cs typeface="Arial" charset="0"/>
            </a:endParaRPr>
          </a:p>
          <a:p>
            <a:pPr marL="0" indent="0" algn="ctr" eaLnBrk="1" hangingPunct="1">
              <a:buNone/>
            </a:pPr>
            <a:r>
              <a:rPr lang="en-US" b="1" dirty="0" smtClean="0">
                <a:solidFill>
                  <a:schemeClr val="accent1">
                    <a:lumMod val="75000"/>
                  </a:schemeClr>
                </a:solidFill>
                <a:latin typeface="Arial" charset="0"/>
                <a:cs typeface="Arial" charset="0"/>
              </a:rPr>
              <a:t>	</a:t>
            </a:r>
            <a:endParaRPr lang="en-US" dirty="0" smtClean="0">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 calcmode="lin" valueType="num">
                                      <p:cBhvr additive="base">
                                        <p:cTn id="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anim calcmode="lin" valueType="num">
                                      <p:cBhvr additive="base">
                                        <p:cTn id="11" dur="500"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43">
                                            <p:txEl>
                                              <p:pRg st="7" end="7"/>
                                            </p:txEl>
                                          </p:spTgt>
                                        </p:tgtEl>
                                        <p:attrNameLst>
                                          <p:attrName>style.visibility</p:attrName>
                                        </p:attrNameLst>
                                      </p:cBhvr>
                                      <p:to>
                                        <p:strVal val="visible"/>
                                      </p:to>
                                    </p:set>
                                    <p:anim calcmode="lin" valueType="num">
                                      <p:cBhvr additive="base">
                                        <p:cTn id="15"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ctrTitle"/>
          </p:nvPr>
        </p:nvSpPr>
        <p:spPr>
          <a:xfrm>
            <a:off x="457200" y="1506539"/>
            <a:ext cx="8229600" cy="1470025"/>
          </a:xfrm>
        </p:spPr>
        <p:txBody>
          <a:bodyPr/>
          <a:lstStyle/>
          <a:p>
            <a:r>
              <a:rPr sz="4000" b="1" smtClean="0">
                <a:latin typeface="Arial" charset="0"/>
                <a:cs typeface="Arial" charset="0"/>
              </a:rPr>
              <a:t>G0300:  Balance </a:t>
            </a:r>
            <a:br>
              <a:rPr sz="4000" b="1" smtClean="0">
                <a:latin typeface="Arial" charset="0"/>
                <a:cs typeface="Arial" charset="0"/>
              </a:rPr>
            </a:br>
            <a:r>
              <a:rPr sz="4000" b="1" smtClean="0">
                <a:latin typeface="Arial" charset="0"/>
                <a:cs typeface="Arial" charset="0"/>
              </a:rPr>
              <a:t>During Transition and Walking</a:t>
            </a:r>
          </a:p>
        </p:txBody>
      </p:sp>
      <p:pic>
        <p:nvPicPr>
          <p:cNvPr id="36868" name="Picture 5" descr="http://www.fotosearch.com/bthumb/IGS/IGS516/IS626-019.jpg"/>
          <p:cNvPicPr>
            <a:picLocks noChangeAspect="1" noChangeArrowheads="1"/>
          </p:cNvPicPr>
          <p:nvPr/>
        </p:nvPicPr>
        <p:blipFill>
          <a:blip r:embed="rId3" cstate="print"/>
          <a:srcRect/>
          <a:stretch>
            <a:fillRect/>
          </a:stretch>
        </p:blipFill>
        <p:spPr bwMode="auto">
          <a:xfrm>
            <a:off x="228600" y="228601"/>
            <a:ext cx="2362200" cy="1889125"/>
          </a:xfrm>
          <a:prstGeom prst="rect">
            <a:avLst/>
          </a:prstGeom>
          <a:ln>
            <a:noFill/>
          </a:ln>
          <a:effectLst>
            <a:outerShdw blurRad="190500" algn="tl" rotWithShape="0">
              <a:srgbClr val="000000">
                <a:alpha val="70000"/>
              </a:srgbClr>
            </a:outerShdw>
          </a:effectLst>
        </p:spPr>
      </p:pic>
      <p:pic>
        <p:nvPicPr>
          <p:cNvPr id="36869" name="Picture 7" descr="http://www.fotosearch.com/bthumb/CSK/CSK013/ks106013.jpg"/>
          <p:cNvPicPr>
            <a:picLocks noChangeAspect="1" noChangeArrowheads="1"/>
          </p:cNvPicPr>
          <p:nvPr/>
        </p:nvPicPr>
        <p:blipFill>
          <a:blip r:embed="rId4" cstate="print"/>
          <a:srcRect/>
          <a:stretch>
            <a:fillRect/>
          </a:stretch>
        </p:blipFill>
        <p:spPr bwMode="auto">
          <a:xfrm>
            <a:off x="6781800" y="228601"/>
            <a:ext cx="1371600" cy="2063750"/>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168"/>
          <a:stretch/>
        </p:blipFill>
        <p:spPr bwMode="auto">
          <a:xfrm>
            <a:off x="457199" y="3581400"/>
            <a:ext cx="8153401" cy="2743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304800" y="0"/>
            <a:ext cx="8458200" cy="1371600"/>
          </a:xfrm>
        </p:spPr>
        <p:txBody>
          <a:bodyPr/>
          <a:lstStyle/>
          <a:p>
            <a:r>
              <a:rPr lang="en-US" b="1" dirty="0" smtClean="0">
                <a:latin typeface="Arial" charset="0"/>
                <a:cs typeface="Arial" charset="0"/>
              </a:rPr>
              <a:t>G0300: Balance </a:t>
            </a:r>
            <a:br>
              <a:rPr lang="en-US" b="1" dirty="0" smtClean="0">
                <a:latin typeface="Arial" charset="0"/>
                <a:cs typeface="Arial" charset="0"/>
              </a:rPr>
            </a:br>
            <a:r>
              <a:rPr lang="en-US" b="1" dirty="0" smtClean="0">
                <a:latin typeface="Arial" charset="0"/>
                <a:cs typeface="Arial" charset="0"/>
              </a:rPr>
              <a:t>During Transition &amp; Walking</a:t>
            </a:r>
          </a:p>
        </p:txBody>
      </p:sp>
      <p:sp>
        <p:nvSpPr>
          <p:cNvPr id="38915" name="Rectangle 3"/>
          <p:cNvSpPr>
            <a:spLocks noGrp="1"/>
          </p:cNvSpPr>
          <p:nvPr>
            <p:ph type="body" idx="1"/>
          </p:nvPr>
        </p:nvSpPr>
        <p:spPr>
          <a:xfrm>
            <a:off x="304800" y="1371600"/>
            <a:ext cx="8839200" cy="5181600"/>
          </a:xfrm>
        </p:spPr>
        <p:txBody>
          <a:bodyPr>
            <a:noAutofit/>
          </a:bodyPr>
          <a:lstStyle/>
          <a:p>
            <a:pPr eaLnBrk="1" hangingPunct="1">
              <a:spcBef>
                <a:spcPct val="0"/>
              </a:spcBef>
            </a:pPr>
            <a:r>
              <a:rPr lang="en-US" sz="2800" dirty="0" smtClean="0">
                <a:solidFill>
                  <a:srgbClr val="000000"/>
                </a:solidFill>
                <a:latin typeface="Arial" charset="0"/>
                <a:cs typeface="Arial" charset="0"/>
              </a:rPr>
              <a:t>Throughout 7 day look-back period, observe and document observations of balance during each transition:</a:t>
            </a:r>
          </a:p>
          <a:p>
            <a:pPr lvl="1" eaLnBrk="1" hangingPunct="1">
              <a:spcBef>
                <a:spcPct val="0"/>
              </a:spcBef>
            </a:pPr>
            <a:r>
              <a:rPr lang="en-US" sz="2800" dirty="0" smtClean="0">
                <a:solidFill>
                  <a:srgbClr val="000000"/>
                </a:solidFill>
                <a:latin typeface="Arial" charset="0"/>
                <a:cs typeface="Arial" charset="0"/>
              </a:rPr>
              <a:t>A. Sitting to Standing </a:t>
            </a:r>
          </a:p>
          <a:p>
            <a:pPr lvl="1" eaLnBrk="1" hangingPunct="1">
              <a:spcBef>
                <a:spcPct val="0"/>
              </a:spcBef>
            </a:pPr>
            <a:r>
              <a:rPr lang="en-US" sz="2800" dirty="0" smtClean="0">
                <a:solidFill>
                  <a:srgbClr val="000000"/>
                </a:solidFill>
                <a:latin typeface="Arial" charset="0"/>
                <a:cs typeface="Arial" charset="0"/>
              </a:rPr>
              <a:t>B. Walking</a:t>
            </a:r>
          </a:p>
          <a:p>
            <a:pPr lvl="1" eaLnBrk="1" hangingPunct="1">
              <a:spcBef>
                <a:spcPct val="0"/>
              </a:spcBef>
            </a:pPr>
            <a:r>
              <a:rPr lang="en-US" sz="2800" dirty="0" smtClean="0">
                <a:solidFill>
                  <a:srgbClr val="000000"/>
                </a:solidFill>
                <a:latin typeface="Arial" charset="0"/>
                <a:cs typeface="Arial" charset="0"/>
              </a:rPr>
              <a:t>C. Turning around</a:t>
            </a:r>
          </a:p>
          <a:p>
            <a:pPr lvl="1" eaLnBrk="1" hangingPunct="1">
              <a:spcBef>
                <a:spcPct val="0"/>
              </a:spcBef>
            </a:pPr>
            <a:r>
              <a:rPr lang="en-US" sz="2800" dirty="0" smtClean="0">
                <a:solidFill>
                  <a:srgbClr val="000000"/>
                </a:solidFill>
                <a:latin typeface="Arial" charset="0"/>
                <a:cs typeface="Arial" charset="0"/>
              </a:rPr>
              <a:t>D. Transferring on and off toilet</a:t>
            </a:r>
          </a:p>
          <a:p>
            <a:pPr lvl="1" eaLnBrk="1" hangingPunct="1">
              <a:spcBef>
                <a:spcPct val="0"/>
              </a:spcBef>
            </a:pPr>
            <a:r>
              <a:rPr lang="en-US" sz="2800" dirty="0" smtClean="0">
                <a:solidFill>
                  <a:srgbClr val="000000"/>
                </a:solidFill>
                <a:latin typeface="Arial" charset="0"/>
                <a:cs typeface="Arial" charset="0"/>
              </a:rPr>
              <a:t>E. Transferring from chair or wheelchair to bed &amp; vice versa</a:t>
            </a:r>
          </a:p>
          <a:p>
            <a:pPr eaLnBrk="1" hangingPunct="1">
              <a:spcBef>
                <a:spcPct val="0"/>
              </a:spcBef>
            </a:pPr>
            <a:r>
              <a:rPr lang="en-US" sz="2800" dirty="0" smtClean="0">
                <a:solidFill>
                  <a:srgbClr val="000000"/>
                </a:solidFill>
                <a:latin typeface="Arial" charset="0"/>
                <a:cs typeface="Arial" charset="0"/>
              </a:rPr>
              <a:t>If no systematically documentation of stability in these activities at least once during 7-day look-back period, conduct test for balance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152400"/>
            <a:ext cx="8610600" cy="1219200"/>
          </a:xfrm>
        </p:spPr>
        <p:txBody>
          <a:bodyPr/>
          <a:lstStyle/>
          <a:p>
            <a:pPr eaLnBrk="1" hangingPunct="1"/>
            <a:r>
              <a:rPr lang="en-US" b="1" dirty="0" smtClean="0">
                <a:latin typeface="Arial" charset="0"/>
                <a:cs typeface="Arial" charset="0"/>
              </a:rPr>
              <a:t>G0300: Balance During Transition &amp; Walking – Test </a:t>
            </a:r>
          </a:p>
        </p:txBody>
      </p:sp>
      <p:sp>
        <p:nvSpPr>
          <p:cNvPr id="39939" name="Content Placeholder 2"/>
          <p:cNvSpPr>
            <a:spLocks noGrp="1"/>
          </p:cNvSpPr>
          <p:nvPr>
            <p:ph sz="quarter" idx="1"/>
          </p:nvPr>
        </p:nvSpPr>
        <p:spPr>
          <a:xfrm>
            <a:off x="304800" y="1447800"/>
            <a:ext cx="8610600" cy="5410200"/>
          </a:xfrm>
        </p:spPr>
        <p:txBody>
          <a:bodyPr>
            <a:noAutofit/>
          </a:bodyPr>
          <a:lstStyle/>
          <a:p>
            <a:pPr eaLnBrk="1" hangingPunct="1">
              <a:lnSpc>
                <a:spcPct val="90000"/>
              </a:lnSpc>
            </a:pPr>
            <a:r>
              <a:rPr lang="en-US" dirty="0" smtClean="0">
                <a:latin typeface="Arial" charset="0"/>
                <a:cs typeface="Arial" charset="0"/>
              </a:rPr>
              <a:t>Start with resident sitting up on edge of bed, in a chair, or in a wheelchair (if generally uses)</a:t>
            </a:r>
          </a:p>
          <a:p>
            <a:pPr eaLnBrk="1" hangingPunct="1">
              <a:lnSpc>
                <a:spcPct val="90000"/>
              </a:lnSpc>
            </a:pPr>
            <a:r>
              <a:rPr lang="en-US" dirty="0" smtClean="0">
                <a:latin typeface="Arial" charset="0"/>
                <a:cs typeface="Arial" charset="0"/>
              </a:rPr>
              <a:t>Ask resident to:</a:t>
            </a:r>
          </a:p>
          <a:p>
            <a:pPr lvl="1" eaLnBrk="1" hangingPunct="1">
              <a:lnSpc>
                <a:spcPct val="90000"/>
              </a:lnSpc>
            </a:pPr>
            <a:r>
              <a:rPr lang="en-US" dirty="0" smtClean="0">
                <a:latin typeface="Arial" charset="0"/>
                <a:cs typeface="Arial" charset="0"/>
              </a:rPr>
              <a:t>Stand up and stand still for 3-5 seconds</a:t>
            </a:r>
          </a:p>
          <a:p>
            <a:pPr lvl="2" eaLnBrk="1" hangingPunct="1">
              <a:lnSpc>
                <a:spcPct val="90000"/>
              </a:lnSpc>
            </a:pPr>
            <a:r>
              <a:rPr lang="en-US" u="sng" dirty="0">
                <a:latin typeface="Arial" charset="0"/>
                <a:cs typeface="Arial" charset="0"/>
              </a:rPr>
              <a:t>G</a:t>
            </a:r>
            <a:r>
              <a:rPr lang="en-US" u="sng" dirty="0" smtClean="0">
                <a:latin typeface="Arial" charset="0"/>
                <a:cs typeface="Arial" charset="0"/>
              </a:rPr>
              <a:t>0300</a:t>
            </a:r>
            <a:r>
              <a:rPr lang="en-US" b="1" u="sng" dirty="0" smtClean="0">
                <a:latin typeface="Arial" charset="0"/>
                <a:cs typeface="Arial" charset="0"/>
              </a:rPr>
              <a:t>A. </a:t>
            </a:r>
            <a:r>
              <a:rPr lang="en-US" u="sng" dirty="0" smtClean="0">
                <a:latin typeface="Arial" charset="0"/>
                <a:cs typeface="Arial" charset="0"/>
              </a:rPr>
              <a:t>Sit to Stand</a:t>
            </a:r>
          </a:p>
          <a:p>
            <a:pPr lvl="1" eaLnBrk="1" hangingPunct="1">
              <a:lnSpc>
                <a:spcPct val="90000"/>
              </a:lnSpc>
            </a:pPr>
            <a:r>
              <a:rPr lang="en-US" dirty="0" smtClean="0">
                <a:latin typeface="Arial" charset="0"/>
                <a:cs typeface="Arial" charset="0"/>
              </a:rPr>
              <a:t>Walk approximately 15 feet using assistive device normally uses</a:t>
            </a:r>
          </a:p>
          <a:p>
            <a:pPr lvl="2" eaLnBrk="1" hangingPunct="1">
              <a:lnSpc>
                <a:spcPct val="90000"/>
              </a:lnSpc>
            </a:pPr>
            <a:r>
              <a:rPr lang="en-US" u="sng" dirty="0" smtClean="0">
                <a:latin typeface="Arial" charset="0"/>
                <a:cs typeface="Arial" charset="0"/>
              </a:rPr>
              <a:t>G0300</a:t>
            </a:r>
            <a:r>
              <a:rPr lang="en-US" b="1" u="sng" dirty="0" smtClean="0">
                <a:latin typeface="Arial" charset="0"/>
                <a:cs typeface="Arial" charset="0"/>
              </a:rPr>
              <a:t>B.</a:t>
            </a:r>
            <a:r>
              <a:rPr lang="en-US" u="sng" dirty="0" smtClean="0">
                <a:latin typeface="Arial" charset="0"/>
                <a:cs typeface="Arial" charset="0"/>
              </a:rPr>
              <a:t> Walking </a:t>
            </a:r>
          </a:p>
          <a:p>
            <a:pPr lvl="1" eaLnBrk="1" hangingPunct="1">
              <a:lnSpc>
                <a:spcPct val="90000"/>
              </a:lnSpc>
            </a:pPr>
            <a:r>
              <a:rPr lang="en-US" dirty="0" smtClean="0">
                <a:latin typeface="Arial" charset="0"/>
                <a:cs typeface="Arial" charset="0"/>
              </a:rPr>
              <a:t>Turn around</a:t>
            </a:r>
          </a:p>
          <a:p>
            <a:pPr lvl="2" eaLnBrk="1" hangingPunct="1">
              <a:lnSpc>
                <a:spcPct val="90000"/>
              </a:lnSpc>
            </a:pPr>
            <a:r>
              <a:rPr lang="en-US" u="sng" dirty="0" smtClean="0">
                <a:latin typeface="Arial" charset="0"/>
                <a:cs typeface="Arial" charset="0"/>
              </a:rPr>
              <a:t>G0300</a:t>
            </a:r>
            <a:r>
              <a:rPr lang="en-US" b="1" u="sng" dirty="0" smtClean="0">
                <a:latin typeface="Arial" charset="0"/>
                <a:cs typeface="Arial" charset="0"/>
              </a:rPr>
              <a:t>C. </a:t>
            </a:r>
            <a:r>
              <a:rPr lang="en-US" u="sng" dirty="0" smtClean="0">
                <a:latin typeface="Arial" charset="0"/>
                <a:cs typeface="Arial" charset="0"/>
              </a:rPr>
              <a:t>Turning Around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0"/>
            <a:ext cx="8458200" cy="1371600"/>
          </a:xfrm>
        </p:spPr>
        <p:txBody>
          <a:bodyPr/>
          <a:lstStyle/>
          <a:p>
            <a:pPr eaLnBrk="1" hangingPunct="1"/>
            <a:r>
              <a:rPr lang="en-US" b="1" smtClean="0">
                <a:latin typeface="Arial" charset="0"/>
                <a:cs typeface="Arial" charset="0"/>
              </a:rPr>
              <a:t>G0300: Balance, Transition &amp; Walking - Test</a:t>
            </a:r>
          </a:p>
        </p:txBody>
      </p:sp>
      <p:sp>
        <p:nvSpPr>
          <p:cNvPr id="40963" name="Content Placeholder 2"/>
          <p:cNvSpPr>
            <a:spLocks noGrp="1"/>
          </p:cNvSpPr>
          <p:nvPr>
            <p:ph sz="quarter" idx="1"/>
          </p:nvPr>
        </p:nvSpPr>
        <p:spPr>
          <a:xfrm>
            <a:off x="304800" y="1219200"/>
            <a:ext cx="8382000" cy="5638800"/>
          </a:xfrm>
        </p:spPr>
        <p:txBody>
          <a:bodyPr>
            <a:normAutofit/>
          </a:bodyPr>
          <a:lstStyle/>
          <a:p>
            <a:pPr eaLnBrk="1" hangingPunct="1"/>
            <a:r>
              <a:rPr lang="en-US" sz="2800" dirty="0" smtClean="0">
                <a:latin typeface="Arial" charset="0"/>
                <a:cs typeface="Arial" charset="0"/>
              </a:rPr>
              <a:t>Ask resident to:</a:t>
            </a:r>
          </a:p>
          <a:p>
            <a:pPr lvl="1" eaLnBrk="1" hangingPunct="1"/>
            <a:r>
              <a:rPr lang="en-US" sz="2800" dirty="0" smtClean="0">
                <a:latin typeface="Arial" charset="0"/>
                <a:cs typeface="Arial" charset="0"/>
              </a:rPr>
              <a:t>Walk or wheel from starting point in room into bathroom</a:t>
            </a:r>
          </a:p>
          <a:p>
            <a:pPr lvl="1" eaLnBrk="1" hangingPunct="1"/>
            <a:r>
              <a:rPr lang="en-US" sz="2800" dirty="0" smtClean="0">
                <a:latin typeface="Arial" charset="0"/>
                <a:cs typeface="Arial" charset="0"/>
              </a:rPr>
              <a:t>Prepare for toileting as normal, taking down pants or other clothing (not underclothes)</a:t>
            </a:r>
          </a:p>
          <a:p>
            <a:pPr lvl="1" eaLnBrk="1" hangingPunct="1"/>
            <a:r>
              <a:rPr lang="en-US" sz="2800" dirty="0" smtClean="0">
                <a:latin typeface="Arial" charset="0"/>
                <a:cs typeface="Arial" charset="0"/>
              </a:rPr>
              <a:t>Sit on toilet</a:t>
            </a:r>
          </a:p>
          <a:p>
            <a:pPr lvl="2" eaLnBrk="1" hangingPunct="1"/>
            <a:r>
              <a:rPr lang="en-US" sz="2400" u="sng" dirty="0" smtClean="0">
                <a:latin typeface="Arial" charset="0"/>
                <a:cs typeface="Arial" charset="0"/>
              </a:rPr>
              <a:t>G0300</a:t>
            </a:r>
            <a:r>
              <a:rPr lang="en-US" sz="2400" b="1" u="sng" dirty="0" smtClean="0">
                <a:latin typeface="Arial" charset="0"/>
                <a:cs typeface="Arial" charset="0"/>
              </a:rPr>
              <a:t>D.</a:t>
            </a:r>
            <a:r>
              <a:rPr lang="en-US" sz="2400" u="sng" dirty="0" smtClean="0">
                <a:latin typeface="Arial" charset="0"/>
                <a:cs typeface="Arial" charset="0"/>
              </a:rPr>
              <a:t> Move on &amp; off Toilet</a:t>
            </a:r>
          </a:p>
          <a:p>
            <a:pPr eaLnBrk="1" hangingPunct="1"/>
            <a:r>
              <a:rPr lang="en-US" sz="2800" dirty="0" smtClean="0">
                <a:latin typeface="Arial" charset="0"/>
                <a:cs typeface="Arial" charset="0"/>
              </a:rPr>
              <a:t>Ask resident who is not ambulatory and uses a wheelchair for mobility:</a:t>
            </a:r>
          </a:p>
          <a:p>
            <a:pPr lvl="1" eaLnBrk="1" hangingPunct="1"/>
            <a:r>
              <a:rPr lang="en-US" sz="2800" dirty="0" smtClean="0">
                <a:latin typeface="Arial" charset="0"/>
                <a:cs typeface="Arial" charset="0"/>
              </a:rPr>
              <a:t>to transfer from seated position in </a:t>
            </a:r>
            <a:r>
              <a:rPr lang="en-US" sz="2800" smtClean="0">
                <a:latin typeface="Arial" charset="0"/>
                <a:cs typeface="Arial" charset="0"/>
              </a:rPr>
              <a:t>chair or wheelchair </a:t>
            </a:r>
            <a:r>
              <a:rPr lang="en-US" sz="2800" dirty="0" smtClean="0">
                <a:latin typeface="Arial" charset="0"/>
                <a:cs typeface="Arial" charset="0"/>
              </a:rPr>
              <a:t>to seated position on bed</a:t>
            </a:r>
          </a:p>
          <a:p>
            <a:pPr lvl="2" eaLnBrk="1" hangingPunct="1"/>
            <a:r>
              <a:rPr lang="en-US" sz="2400" u="sng" dirty="0" smtClean="0">
                <a:latin typeface="Arial" charset="0"/>
                <a:cs typeface="Arial" charset="0"/>
              </a:rPr>
              <a:t>G0300</a:t>
            </a:r>
            <a:r>
              <a:rPr lang="en-US" sz="2400" b="1" u="sng" dirty="0" smtClean="0">
                <a:latin typeface="Arial" charset="0"/>
                <a:cs typeface="Arial" charset="0"/>
              </a:rPr>
              <a:t>E.</a:t>
            </a:r>
            <a:r>
              <a:rPr lang="en-US" sz="2400" u="sng" dirty="0" smtClean="0">
                <a:latin typeface="Arial" charset="0"/>
                <a:cs typeface="Arial" charset="0"/>
              </a:rPr>
              <a:t> Surface to Surface Transfer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04800" y="0"/>
            <a:ext cx="8458200" cy="1295400"/>
          </a:xfrm>
        </p:spPr>
        <p:txBody>
          <a:bodyPr/>
          <a:lstStyle/>
          <a:p>
            <a:pPr eaLnBrk="1" hangingPunct="1"/>
            <a:r>
              <a:rPr lang="en-US" b="1" smtClean="0">
                <a:latin typeface="Arial" charset="0"/>
                <a:cs typeface="Arial" charset="0"/>
              </a:rPr>
              <a:t>G0300: Balance, Transition &amp; Walking - Coding </a:t>
            </a:r>
          </a:p>
        </p:txBody>
      </p:sp>
      <p:sp>
        <p:nvSpPr>
          <p:cNvPr id="43011" name="Content Placeholder 2"/>
          <p:cNvSpPr>
            <a:spLocks noGrp="1"/>
          </p:cNvSpPr>
          <p:nvPr>
            <p:ph sz="quarter" idx="1"/>
          </p:nvPr>
        </p:nvSpPr>
        <p:spPr>
          <a:xfrm>
            <a:off x="152400" y="1066800"/>
            <a:ext cx="8991600" cy="2895600"/>
          </a:xfrm>
        </p:spPr>
        <p:txBody>
          <a:bodyPr/>
          <a:lstStyle/>
          <a:p>
            <a:pPr eaLnBrk="1" hangingPunct="1"/>
            <a:r>
              <a:rPr lang="en-US" sz="2800" dirty="0" smtClean="0">
                <a:latin typeface="Arial" charset="0"/>
                <a:cs typeface="Arial" charset="0"/>
              </a:rPr>
              <a:t>For each transition code least steady episode, using assistive device if applicable</a:t>
            </a:r>
          </a:p>
          <a:p>
            <a:pPr eaLnBrk="1" hangingPunct="1"/>
            <a:r>
              <a:rPr lang="en-US" sz="2800" dirty="0" smtClean="0">
                <a:latin typeface="Arial" charset="0"/>
                <a:cs typeface="Arial" charset="0"/>
              </a:rPr>
              <a:t>Unsteady - unbalanced, move with sway, uncoordinated or jerking movements; abnormally slow gaits with small shuffling steps; wide-based gaits with halting, tentative steps</a:t>
            </a:r>
          </a:p>
          <a:p>
            <a:pPr eaLnBrk="1" hangingPunct="1"/>
            <a:endParaRPr lang="en-US" sz="2800" dirty="0" smtClean="0">
              <a:latin typeface="Arial" charset="0"/>
              <a:cs typeface="Arial" charset="0"/>
            </a:endParaRPr>
          </a:p>
        </p:txBody>
      </p:sp>
      <p:sp>
        <p:nvSpPr>
          <p:cNvPr id="2" name="TextBox 1"/>
          <p:cNvSpPr txBox="1"/>
          <p:nvPr/>
        </p:nvSpPr>
        <p:spPr>
          <a:xfrm>
            <a:off x="2819400" y="4692134"/>
            <a:ext cx="1600200" cy="369332"/>
          </a:xfrm>
          <a:prstGeom prst="rect">
            <a:avLst/>
          </a:prstGeom>
          <a:noFill/>
        </p:spPr>
        <p:txBody>
          <a:bodyPr wrap="square" rtlCol="0">
            <a:spAutoFit/>
          </a:bodyPr>
          <a:lstStyle/>
          <a:p>
            <a:r>
              <a:rPr lang="en-US" dirty="0" smtClean="0"/>
              <a:t> </a:t>
            </a:r>
            <a:endParaRPr lang="en-US" dirty="0"/>
          </a:p>
        </p:txBody>
      </p:sp>
      <p:sp>
        <p:nvSpPr>
          <p:cNvPr id="3" name="TextBox 2"/>
          <p:cNvSpPr txBox="1"/>
          <p:nvPr/>
        </p:nvSpPr>
        <p:spPr>
          <a:xfrm>
            <a:off x="2819400" y="5023882"/>
            <a:ext cx="1251657" cy="369332"/>
          </a:xfrm>
          <a:prstGeom prst="rect">
            <a:avLst/>
          </a:prstGeom>
          <a:noFill/>
        </p:spPr>
        <p:txBody>
          <a:bodyPr wrap="square" rtlCol="0">
            <a:spAutoFit/>
          </a:bodyPr>
          <a:lstStyle/>
          <a:p>
            <a:r>
              <a:rPr lang="en-US" dirty="0" smtClean="0"/>
              <a:t> </a:t>
            </a:r>
            <a:endParaRPr lang="en-US" dirty="0"/>
          </a:p>
        </p:txBody>
      </p:sp>
      <p:sp>
        <p:nvSpPr>
          <p:cNvPr id="5" name="TextBox 4"/>
          <p:cNvSpPr txBox="1"/>
          <p:nvPr/>
        </p:nvSpPr>
        <p:spPr>
          <a:xfrm>
            <a:off x="2819400" y="5987534"/>
            <a:ext cx="1298991" cy="369332"/>
          </a:xfrm>
          <a:prstGeom prst="rect">
            <a:avLst/>
          </a:prstGeom>
          <a:noFill/>
        </p:spPr>
        <p:txBody>
          <a:bodyPr wrap="square" rtlCol="0">
            <a:spAutoFit/>
          </a:bodyPr>
          <a:lstStyle/>
          <a:p>
            <a:r>
              <a:rPr lang="en-US" dirty="0" smtClean="0"/>
              <a:t>  </a:t>
            </a:r>
            <a:endParaRPr lang="en-US" dirty="0"/>
          </a:p>
        </p:txBody>
      </p:sp>
      <p:sp>
        <p:nvSpPr>
          <p:cNvPr id="6" name="TextBox 5"/>
          <p:cNvSpPr txBox="1"/>
          <p:nvPr/>
        </p:nvSpPr>
        <p:spPr>
          <a:xfrm>
            <a:off x="2819400" y="6368534"/>
            <a:ext cx="1311691" cy="369332"/>
          </a:xfrm>
          <a:prstGeom prst="rect">
            <a:avLst/>
          </a:prstGeom>
          <a:noFill/>
        </p:spPr>
        <p:txBody>
          <a:bodyPr wrap="square" rtlCol="0">
            <a:spAutoFit/>
          </a:bodyPr>
          <a:lstStyle/>
          <a:p>
            <a:r>
              <a:rPr lang="en-US" dirty="0" smtClean="0"/>
              <a:t> </a:t>
            </a:r>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168"/>
          <a:stretch/>
        </p:blipFill>
        <p:spPr bwMode="auto">
          <a:xfrm>
            <a:off x="228600" y="3775432"/>
            <a:ext cx="8763000" cy="286623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219200"/>
          </a:xfrm>
        </p:spPr>
        <p:txBody>
          <a:bodyPr/>
          <a:lstStyle/>
          <a:p>
            <a:pPr eaLnBrk="1" hangingPunct="1"/>
            <a:r>
              <a:rPr lang="en-US" sz="3600" b="1" dirty="0" smtClean="0">
                <a:latin typeface="Arial" charset="0"/>
                <a:cs typeface="Arial" charset="0"/>
              </a:rPr>
              <a:t>G0300 A,B,C,D,E, - Coding</a:t>
            </a:r>
            <a:br>
              <a:rPr lang="en-US" sz="3600" b="1" dirty="0" smtClean="0">
                <a:latin typeface="Arial" charset="0"/>
                <a:cs typeface="Arial" charset="0"/>
              </a:rPr>
            </a:br>
            <a:r>
              <a:rPr lang="en-US" sz="3600" b="1" dirty="0" smtClean="0">
                <a:latin typeface="Arial" charset="0"/>
                <a:cs typeface="Arial" charset="0"/>
              </a:rPr>
              <a:t>Balance During Transitions &amp; Walking  </a:t>
            </a:r>
          </a:p>
        </p:txBody>
      </p:sp>
      <p:sp>
        <p:nvSpPr>
          <p:cNvPr id="44035" name="Content Placeholder 2"/>
          <p:cNvSpPr>
            <a:spLocks noGrp="1"/>
          </p:cNvSpPr>
          <p:nvPr>
            <p:ph sz="quarter" idx="1"/>
          </p:nvPr>
        </p:nvSpPr>
        <p:spPr>
          <a:xfrm>
            <a:off x="228600" y="1143000"/>
            <a:ext cx="8915400" cy="5715000"/>
          </a:xfrm>
        </p:spPr>
        <p:txBody>
          <a:bodyPr/>
          <a:lstStyle/>
          <a:p>
            <a:pPr eaLnBrk="1" hangingPunct="1">
              <a:spcBef>
                <a:spcPct val="0"/>
              </a:spcBef>
            </a:pPr>
            <a:r>
              <a:rPr lang="en-US" sz="2800" b="1" dirty="0" smtClean="0">
                <a:latin typeface="Arial" charset="0"/>
                <a:cs typeface="Arial" charset="0"/>
              </a:rPr>
              <a:t>Code 0. Steady at all times.</a:t>
            </a:r>
          </a:p>
          <a:p>
            <a:pPr lvl="1" eaLnBrk="1" hangingPunct="1">
              <a:spcBef>
                <a:spcPct val="0"/>
              </a:spcBef>
            </a:pPr>
            <a:r>
              <a:rPr lang="en-US" sz="2800" dirty="0" smtClean="0">
                <a:latin typeface="Arial" charset="0"/>
                <a:cs typeface="Arial" charset="0"/>
              </a:rPr>
              <a:t>All steady transitions or walking, </a:t>
            </a:r>
            <a:r>
              <a:rPr lang="en-US" sz="2800" b="1" u="sng" dirty="0" smtClean="0">
                <a:latin typeface="Arial" charset="0"/>
                <a:cs typeface="Arial" charset="0"/>
              </a:rPr>
              <a:t>with or without assistive device</a:t>
            </a:r>
          </a:p>
          <a:p>
            <a:pPr lvl="1" eaLnBrk="1" hangingPunct="1">
              <a:spcBef>
                <a:spcPct val="0"/>
              </a:spcBef>
            </a:pPr>
            <a:r>
              <a:rPr lang="en-US" sz="2800" dirty="0" smtClean="0">
                <a:latin typeface="Arial" charset="0"/>
                <a:cs typeface="Arial" charset="0"/>
              </a:rPr>
              <a:t>If normally uses assistive device, plans or integrates its use in transition activity or walking</a:t>
            </a:r>
          </a:p>
          <a:p>
            <a:pPr lvl="1" eaLnBrk="1" hangingPunct="1">
              <a:spcBef>
                <a:spcPct val="0"/>
              </a:spcBef>
            </a:pPr>
            <a:r>
              <a:rPr lang="en-US" sz="2800" dirty="0" smtClean="0">
                <a:latin typeface="Arial" charset="0"/>
                <a:cs typeface="Arial" charset="0"/>
              </a:rPr>
              <a:t>May have abnormal gait </a:t>
            </a:r>
          </a:p>
          <a:p>
            <a:pPr lvl="1" eaLnBrk="1" hangingPunct="1">
              <a:spcBef>
                <a:spcPct val="0"/>
              </a:spcBef>
            </a:pPr>
            <a:r>
              <a:rPr lang="en-US" sz="2800" dirty="0" smtClean="0">
                <a:latin typeface="Arial" charset="0"/>
                <a:cs typeface="Arial" charset="0"/>
              </a:rPr>
              <a:t>Not Fall Risk</a:t>
            </a:r>
          </a:p>
          <a:p>
            <a:pPr eaLnBrk="1" hangingPunct="1">
              <a:spcBef>
                <a:spcPct val="0"/>
              </a:spcBef>
            </a:pPr>
            <a:r>
              <a:rPr lang="en-US" sz="2800" b="1" dirty="0" smtClean="0">
                <a:latin typeface="Arial" charset="0"/>
                <a:cs typeface="Arial" charset="0"/>
              </a:rPr>
              <a:t>Code 1. Not steady but able to stabilize </a:t>
            </a:r>
            <a:r>
              <a:rPr lang="en-US" sz="2800" b="1" u="sng" dirty="0" smtClean="0">
                <a:latin typeface="Arial" charset="0"/>
                <a:cs typeface="Arial" charset="0"/>
              </a:rPr>
              <a:t>without  staff assistance</a:t>
            </a:r>
            <a:endParaRPr lang="en-US" sz="2800" b="1" dirty="0" smtClean="0">
              <a:latin typeface="Arial" charset="0"/>
              <a:cs typeface="Arial" charset="0"/>
            </a:endParaRPr>
          </a:p>
          <a:p>
            <a:pPr lvl="1" eaLnBrk="1" hangingPunct="1">
              <a:spcBef>
                <a:spcPct val="0"/>
              </a:spcBef>
            </a:pPr>
            <a:r>
              <a:rPr lang="en-US" sz="2800" dirty="0" smtClean="0">
                <a:latin typeface="Arial" charset="0"/>
                <a:cs typeface="Arial" charset="0"/>
              </a:rPr>
              <a:t>Unsteady transitions or walking but able to stabilize w/o staff assistance</a:t>
            </a:r>
          </a:p>
          <a:p>
            <a:pPr lvl="1" eaLnBrk="1" hangingPunct="1">
              <a:spcBef>
                <a:spcPct val="0"/>
              </a:spcBef>
            </a:pPr>
            <a:r>
              <a:rPr lang="en-US" sz="2800" dirty="0" smtClean="0">
                <a:latin typeface="Arial" charset="0"/>
                <a:cs typeface="Arial" charset="0"/>
              </a:rPr>
              <a:t>Increased Fall Risk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0"/>
            <a:ext cx="8839200" cy="1219200"/>
          </a:xfrm>
        </p:spPr>
        <p:txBody>
          <a:bodyPr/>
          <a:lstStyle/>
          <a:p>
            <a:pPr eaLnBrk="1" hangingPunct="1"/>
            <a:r>
              <a:rPr lang="en-US" sz="3200" b="1" dirty="0">
                <a:latin typeface="Arial" charset="0"/>
                <a:cs typeface="Arial" charset="0"/>
              </a:rPr>
              <a:t>G0300 A,B,C,D,E, - Coding</a:t>
            </a:r>
            <a:br>
              <a:rPr lang="en-US" sz="3200" b="1" dirty="0">
                <a:latin typeface="Arial" charset="0"/>
                <a:cs typeface="Arial" charset="0"/>
              </a:rPr>
            </a:br>
            <a:r>
              <a:rPr lang="en-US" sz="3200" b="1" dirty="0">
                <a:latin typeface="Arial" charset="0"/>
                <a:cs typeface="Arial" charset="0"/>
              </a:rPr>
              <a:t>Balance During Transitions &amp; Walking </a:t>
            </a:r>
            <a:endParaRPr lang="en-US" sz="3200" b="1" dirty="0" smtClean="0">
              <a:latin typeface="Arial" charset="0"/>
              <a:cs typeface="Arial" charset="0"/>
            </a:endParaRPr>
          </a:p>
        </p:txBody>
      </p:sp>
      <p:sp>
        <p:nvSpPr>
          <p:cNvPr id="45059" name="Content Placeholder 2"/>
          <p:cNvSpPr>
            <a:spLocks noGrp="1"/>
          </p:cNvSpPr>
          <p:nvPr>
            <p:ph sz="quarter" idx="1"/>
          </p:nvPr>
        </p:nvSpPr>
        <p:spPr>
          <a:xfrm>
            <a:off x="228600" y="1447800"/>
            <a:ext cx="8915400" cy="5410200"/>
          </a:xfrm>
        </p:spPr>
        <p:txBody>
          <a:bodyPr/>
          <a:lstStyle/>
          <a:p>
            <a:pPr eaLnBrk="1" hangingPunct="1">
              <a:spcBef>
                <a:spcPct val="0"/>
              </a:spcBef>
            </a:pPr>
            <a:r>
              <a:rPr lang="en-US" sz="3000" b="1" dirty="0" smtClean="0">
                <a:latin typeface="Arial" charset="0"/>
                <a:cs typeface="Arial" charset="0"/>
              </a:rPr>
              <a:t>Code 2. Not steady, </a:t>
            </a:r>
            <a:r>
              <a:rPr lang="en-US" sz="3000" dirty="0" smtClean="0">
                <a:latin typeface="Arial" charset="0"/>
                <a:cs typeface="Arial" charset="0"/>
              </a:rPr>
              <a:t>only</a:t>
            </a:r>
            <a:r>
              <a:rPr lang="en-US" sz="3000" b="1" dirty="0" smtClean="0">
                <a:latin typeface="Arial" charset="0"/>
                <a:cs typeface="Arial" charset="0"/>
              </a:rPr>
              <a:t> able to stabilize </a:t>
            </a:r>
            <a:r>
              <a:rPr lang="en-US" sz="3000" b="1" u="sng" dirty="0" smtClean="0">
                <a:latin typeface="Arial" charset="0"/>
                <a:cs typeface="Arial" charset="0"/>
              </a:rPr>
              <a:t>with staff assistance</a:t>
            </a:r>
            <a:endParaRPr lang="en-US" sz="3000" b="1" dirty="0" smtClean="0">
              <a:latin typeface="Arial" charset="0"/>
              <a:cs typeface="Arial" charset="0"/>
            </a:endParaRPr>
          </a:p>
          <a:p>
            <a:pPr lvl="1" eaLnBrk="1" hangingPunct="1">
              <a:spcBef>
                <a:spcPct val="0"/>
              </a:spcBef>
            </a:pPr>
            <a:r>
              <a:rPr lang="en-US" sz="3000" dirty="0" smtClean="0">
                <a:latin typeface="Arial" charset="0"/>
                <a:cs typeface="Arial" charset="0"/>
              </a:rPr>
              <a:t>Unsteady transition or walking cannot stabilize w/o staff assistance.</a:t>
            </a:r>
          </a:p>
          <a:p>
            <a:pPr lvl="1" eaLnBrk="1" hangingPunct="1">
              <a:spcBef>
                <a:spcPct val="0"/>
              </a:spcBef>
            </a:pPr>
            <a:r>
              <a:rPr lang="en-US" sz="3000" u="sng" dirty="0" smtClean="0">
                <a:latin typeface="Arial" charset="0"/>
                <a:cs typeface="Arial" charset="0"/>
              </a:rPr>
              <a:t>Had fall during transition or walking during look-back period</a:t>
            </a:r>
          </a:p>
          <a:p>
            <a:pPr lvl="1" eaLnBrk="1" hangingPunct="1">
              <a:spcBef>
                <a:spcPct val="0"/>
              </a:spcBef>
            </a:pPr>
            <a:r>
              <a:rPr lang="en-US" sz="3000" dirty="0" smtClean="0">
                <a:latin typeface="Arial" charset="0"/>
                <a:cs typeface="Arial" charset="0"/>
              </a:rPr>
              <a:t>High Fall Risk during transitions or walking</a:t>
            </a:r>
          </a:p>
          <a:p>
            <a:pPr lvl="1" eaLnBrk="1" hangingPunct="1">
              <a:spcBef>
                <a:spcPct val="0"/>
              </a:spcBef>
            </a:pPr>
            <a:r>
              <a:rPr lang="en-US" sz="3000" u="sng" dirty="0" smtClean="0">
                <a:latin typeface="Arial" charset="0"/>
                <a:cs typeface="Arial" charset="0"/>
              </a:rPr>
              <a:t>Mechanical lift used (A,D,E)</a:t>
            </a:r>
          </a:p>
          <a:p>
            <a:pPr lvl="1" eaLnBrk="1" hangingPunct="1">
              <a:spcBef>
                <a:spcPct val="0"/>
              </a:spcBef>
              <a:buFont typeface="Wingdings 2" pitchFamily="18" charset="2"/>
              <a:buNone/>
            </a:pPr>
            <a:endParaRPr lang="en-US" sz="3000" dirty="0" smtClean="0">
              <a:latin typeface="Arial" charset="0"/>
              <a:cs typeface="Arial" charset="0"/>
            </a:endParaRPr>
          </a:p>
          <a:p>
            <a:pPr eaLnBrk="1" hangingPunct="1">
              <a:spcBef>
                <a:spcPct val="0"/>
              </a:spcBef>
            </a:pPr>
            <a:r>
              <a:rPr lang="en-US" sz="3000" b="1" dirty="0" smtClean="0">
                <a:latin typeface="Arial" charset="0"/>
                <a:cs typeface="Arial" charset="0"/>
              </a:rPr>
              <a:t>Code 8. Activity did not occur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G0300A - Scenario</a:t>
            </a:r>
            <a:endParaRPr lang="en-US" b="1" dirty="0"/>
          </a:p>
        </p:txBody>
      </p:sp>
      <p:sp>
        <p:nvSpPr>
          <p:cNvPr id="3" name="Content Placeholder 2"/>
          <p:cNvSpPr>
            <a:spLocks noGrp="1"/>
          </p:cNvSpPr>
          <p:nvPr>
            <p:ph sz="quarter" idx="1"/>
          </p:nvPr>
        </p:nvSpPr>
        <p:spPr>
          <a:xfrm>
            <a:off x="304800" y="914400"/>
            <a:ext cx="8610600" cy="5715000"/>
          </a:xfrm>
        </p:spPr>
        <p:txBody>
          <a:bodyPr>
            <a:normAutofit fontScale="55000" lnSpcReduction="20000"/>
          </a:bodyPr>
          <a:lstStyle/>
          <a:p>
            <a:endParaRPr lang="en-US" dirty="0"/>
          </a:p>
          <a:p>
            <a:r>
              <a:rPr lang="en-US" sz="5100" dirty="0" smtClean="0"/>
              <a:t>Mr. C. </a:t>
            </a:r>
            <a:r>
              <a:rPr lang="en-US" sz="5100" dirty="0"/>
              <a:t>locks his wheelchair and uses the arms of his wheelchair to attempt to stand. </a:t>
            </a:r>
          </a:p>
          <a:p>
            <a:r>
              <a:rPr lang="en-US" sz="5100" dirty="0" smtClean="0"/>
              <a:t>On </a:t>
            </a:r>
            <a:r>
              <a:rPr lang="en-US" sz="5100" dirty="0"/>
              <a:t>the first attempt, he rises about halfway to a standing position then sits back down. </a:t>
            </a:r>
          </a:p>
          <a:p>
            <a:r>
              <a:rPr lang="en-US" sz="5100" dirty="0" smtClean="0"/>
              <a:t>On </a:t>
            </a:r>
            <a:r>
              <a:rPr lang="en-US" sz="5100" dirty="0"/>
              <a:t>the second attempt, he is able to stand steadily. </a:t>
            </a:r>
          </a:p>
          <a:p>
            <a:endParaRPr lang="en-US" sz="5100" dirty="0"/>
          </a:p>
          <a:p>
            <a:pPr marL="0" indent="0" algn="ctr">
              <a:buNone/>
            </a:pPr>
            <a:r>
              <a:rPr lang="en-US" sz="5100" b="1" dirty="0"/>
              <a:t>How should G0300A be coded? </a:t>
            </a:r>
            <a:r>
              <a:rPr lang="en-US" sz="5100" dirty="0"/>
              <a:t>	</a:t>
            </a:r>
          </a:p>
          <a:p>
            <a:r>
              <a:rPr lang="en-US" sz="5100" b="1" dirty="0" smtClean="0">
                <a:solidFill>
                  <a:srgbClr val="00B0F0"/>
                </a:solidFill>
              </a:rPr>
              <a:t>Code 1</a:t>
            </a:r>
            <a:r>
              <a:rPr lang="en-US" sz="5100" b="1" dirty="0">
                <a:solidFill>
                  <a:srgbClr val="00B0F0"/>
                </a:solidFill>
              </a:rPr>
              <a:t>. Not steady, but able to stabilize without staff assistance. </a:t>
            </a:r>
          </a:p>
          <a:p>
            <a:r>
              <a:rPr lang="en-US" sz="5100" b="1" dirty="0" smtClean="0">
                <a:solidFill>
                  <a:srgbClr val="00B0F0"/>
                </a:solidFill>
              </a:rPr>
              <a:t>Even </a:t>
            </a:r>
            <a:r>
              <a:rPr lang="en-US" sz="5100" b="1" dirty="0">
                <a:solidFill>
                  <a:srgbClr val="00B0F0"/>
                </a:solidFill>
              </a:rPr>
              <a:t>though the second attempt at standing was steady, the first attempt suggests he is unsteady and at risk for falling during this transition. </a:t>
            </a:r>
          </a:p>
          <a:p>
            <a:pPr marL="0" indent="0">
              <a:buNone/>
            </a:pPr>
            <a:r>
              <a:rPr lang="en-US" sz="5100" b="1" dirty="0">
                <a:solidFill>
                  <a:srgbClr val="00B0F0"/>
                </a:solidFill>
              </a:rPr>
              <a:t>	</a:t>
            </a:r>
          </a:p>
          <a:p>
            <a:endParaRPr lang="en-US" sz="5100" dirty="0"/>
          </a:p>
        </p:txBody>
      </p:sp>
    </p:spTree>
    <p:extLst>
      <p:ext uri="{BB962C8B-B14F-4D97-AF65-F5344CB8AC3E}">
        <p14:creationId xmlns:p14="http://schemas.microsoft.com/office/powerpoint/2010/main" val="354573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arn(inVertic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normAutofit fontScale="90000"/>
          </a:bodyPr>
          <a:lstStyle/>
          <a:p>
            <a:pPr eaLnBrk="1" fontAlgn="auto" hangingPunct="1">
              <a:spcAft>
                <a:spcPts val="0"/>
              </a:spcAft>
              <a:defRPr/>
            </a:pPr>
            <a:r>
              <a:rPr lang="en-US" dirty="0" smtClean="0">
                <a:solidFill>
                  <a:schemeClr val="tx2">
                    <a:lumMod val="50000"/>
                  </a:schemeClr>
                </a:solidFill>
              </a:rPr>
              <a:t/>
            </a:r>
            <a:br>
              <a:rPr lang="en-US" dirty="0" smtClean="0">
                <a:solidFill>
                  <a:schemeClr val="tx2">
                    <a:lumMod val="50000"/>
                  </a:schemeClr>
                </a:solidFill>
              </a:rPr>
            </a:br>
            <a:r>
              <a:rPr lang="en-US" sz="4400" b="1" dirty="0" smtClean="0">
                <a:solidFill>
                  <a:schemeClr val="tx2">
                    <a:lumMod val="50000"/>
                  </a:schemeClr>
                </a:solidFill>
              </a:rPr>
              <a:t>G0110: Activities of Daily Living</a:t>
            </a:r>
            <a:endParaRPr lang="en-US" sz="4400" b="1" dirty="0">
              <a:solidFill>
                <a:schemeClr val="tx2">
                  <a:lumMod val="50000"/>
                </a:schemeClr>
              </a:solidFill>
            </a:endParaRPr>
          </a:p>
        </p:txBody>
      </p:sp>
      <p:pic>
        <p:nvPicPr>
          <p:cNvPr id="7171" name="Picture 2"/>
          <p:cNvPicPr>
            <a:picLocks noChangeAspect="1" noChangeArrowheads="1"/>
          </p:cNvPicPr>
          <p:nvPr/>
        </p:nvPicPr>
        <p:blipFill>
          <a:blip r:embed="rId3" cstate="print"/>
          <a:srcRect l="65596" t="43762"/>
          <a:stretch>
            <a:fillRect/>
          </a:stretch>
        </p:blipFill>
        <p:spPr bwMode="auto">
          <a:xfrm>
            <a:off x="5791200" y="717550"/>
            <a:ext cx="3352800" cy="6140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3"/>
          <p:cNvPicPr>
            <a:picLocks noChangeAspect="1" noChangeArrowheads="1"/>
          </p:cNvPicPr>
          <p:nvPr/>
        </p:nvPicPr>
        <p:blipFill>
          <a:blip r:embed="rId3" cstate="print"/>
          <a:srcRect t="50000" r="38815"/>
          <a:stretch>
            <a:fillRect/>
          </a:stretch>
        </p:blipFill>
        <p:spPr bwMode="auto">
          <a:xfrm>
            <a:off x="0" y="1416051"/>
            <a:ext cx="5943600" cy="544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ctrTitle"/>
          </p:nvPr>
        </p:nvSpPr>
        <p:spPr>
          <a:xfrm>
            <a:off x="0" y="1371600"/>
            <a:ext cx="7010400" cy="1752600"/>
          </a:xfrm>
        </p:spPr>
        <p:txBody>
          <a:bodyPr>
            <a:normAutofit fontScale="90000"/>
          </a:bodyPr>
          <a:lstStyle/>
          <a:p>
            <a:pPr>
              <a:defRPr/>
            </a:pPr>
            <a:r>
              <a:rPr sz="4000" b="1" smtClean="0">
                <a:latin typeface="Arial" charset="0"/>
                <a:cs typeface="Arial" charset="0"/>
              </a:rPr>
              <a:t>G0400 – Functional Limitation in Range of Motion</a:t>
            </a:r>
            <a:endParaRPr sz="4000" smtClean="0">
              <a:latin typeface="Arial" charset="0"/>
              <a:cs typeface="Arial" charset="0"/>
            </a:endParaRPr>
          </a:p>
        </p:txBody>
      </p:sp>
      <p:pic>
        <p:nvPicPr>
          <p:cNvPr id="45059" name="Picture 4"/>
          <p:cNvPicPr>
            <a:picLocks noGrp="1" noChangeAspect="1" noChangeArrowheads="1"/>
          </p:cNvPicPr>
          <p:nvPr>
            <p:ph type="subTitle" idx="1"/>
          </p:nvPr>
        </p:nvPicPr>
        <p:blipFill>
          <a:blip r:embed="rId3" cstate="print"/>
          <a:srcRect r="17714"/>
          <a:stretch>
            <a:fillRect/>
          </a:stretch>
        </p:blipFill>
        <p:spPr>
          <a:xfrm>
            <a:off x="0" y="3810001"/>
            <a:ext cx="9144000" cy="2619375"/>
          </a:xfrm>
          <a:ln w="38100" cap="sq">
            <a:solidFill>
              <a:srgbClr val="000000"/>
            </a:solidFill>
          </a:ln>
          <a:effectLst>
            <a:outerShdw blurRad="50800" dist="38100" dir="2700000" algn="tl" rotWithShape="0">
              <a:srgbClr val="000000">
                <a:alpha val="43000"/>
              </a:srgbClr>
            </a:outerShdw>
          </a:effectLst>
        </p:spPr>
      </p:pic>
      <p:pic>
        <p:nvPicPr>
          <p:cNvPr id="46084" name="Picture 5" descr="C:\Documents and Settings\Owner\My Documents\My Pictures\Elderly People\elderly lady streching leg.bmp"/>
          <p:cNvPicPr>
            <a:picLocks noChangeAspect="1" noChangeArrowheads="1"/>
          </p:cNvPicPr>
          <p:nvPr/>
        </p:nvPicPr>
        <p:blipFill>
          <a:blip r:embed="rId4" cstate="print"/>
          <a:srcRect/>
          <a:stretch>
            <a:fillRect/>
          </a:stretch>
        </p:blipFill>
        <p:spPr bwMode="auto">
          <a:xfrm>
            <a:off x="6934200" y="533401"/>
            <a:ext cx="1981200" cy="286558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762000"/>
          </a:xfrm>
        </p:spPr>
        <p:txBody>
          <a:bodyPr/>
          <a:lstStyle/>
          <a:p>
            <a:pPr eaLnBrk="1" hangingPunct="1"/>
            <a:r>
              <a:rPr lang="en-US" sz="3800" b="1" dirty="0" smtClean="0">
                <a:latin typeface="Arial" charset="0"/>
                <a:cs typeface="Arial" charset="0"/>
              </a:rPr>
              <a:t>G0400: Functional Limitation in ROM</a:t>
            </a:r>
          </a:p>
        </p:txBody>
      </p:sp>
      <p:sp>
        <p:nvSpPr>
          <p:cNvPr id="47107" name="Rectangle 3"/>
          <p:cNvSpPr>
            <a:spLocks noGrp="1" noChangeArrowheads="1"/>
          </p:cNvSpPr>
          <p:nvPr>
            <p:ph type="body" idx="1"/>
          </p:nvPr>
        </p:nvSpPr>
        <p:spPr>
          <a:xfrm>
            <a:off x="152400" y="533400"/>
            <a:ext cx="8991600" cy="6096000"/>
          </a:xfrm>
        </p:spPr>
        <p:txBody>
          <a:bodyPr>
            <a:noAutofit/>
          </a:bodyPr>
          <a:lstStyle/>
          <a:p>
            <a:pPr eaLnBrk="1" hangingPunct="1">
              <a:lnSpc>
                <a:spcPct val="120000"/>
              </a:lnSpc>
              <a:spcBef>
                <a:spcPct val="0"/>
              </a:spcBef>
            </a:pPr>
            <a:r>
              <a:rPr lang="en-US" sz="2800" dirty="0" smtClean="0">
                <a:latin typeface="Arial" charset="0"/>
                <a:cs typeface="Arial" charset="0"/>
              </a:rPr>
              <a:t>Limited ability to move joint:</a:t>
            </a:r>
          </a:p>
          <a:p>
            <a:pPr marL="742950" lvl="1" indent="-285750" eaLnBrk="1" hangingPunct="1">
              <a:lnSpc>
                <a:spcPct val="120000"/>
              </a:lnSpc>
              <a:spcBef>
                <a:spcPct val="0"/>
              </a:spcBef>
            </a:pPr>
            <a:r>
              <a:rPr lang="en-US" sz="2800" dirty="0" smtClean="0">
                <a:latin typeface="Arial" charset="0"/>
                <a:cs typeface="Arial" charset="0"/>
              </a:rPr>
              <a:t>interferes with daily functioning or</a:t>
            </a:r>
          </a:p>
          <a:p>
            <a:pPr marL="742950" lvl="1" indent="-285750" eaLnBrk="1" hangingPunct="1">
              <a:lnSpc>
                <a:spcPct val="120000"/>
              </a:lnSpc>
              <a:spcBef>
                <a:spcPct val="0"/>
              </a:spcBef>
            </a:pPr>
            <a:r>
              <a:rPr lang="en-US" sz="2800" dirty="0" smtClean="0">
                <a:latin typeface="Arial" charset="0"/>
                <a:cs typeface="Arial" charset="0"/>
              </a:rPr>
              <a:t>place at risk of injury</a:t>
            </a:r>
          </a:p>
          <a:p>
            <a:pPr marL="468312" indent="-285750" eaLnBrk="1" hangingPunct="1">
              <a:lnSpc>
                <a:spcPct val="120000"/>
              </a:lnSpc>
              <a:spcBef>
                <a:spcPct val="0"/>
              </a:spcBef>
            </a:pPr>
            <a:r>
              <a:rPr lang="en-US" sz="2800" dirty="0" smtClean="0">
                <a:latin typeface="Arial" charset="0"/>
                <a:cs typeface="Arial" charset="0"/>
              </a:rPr>
              <a:t>Assess ROM at shoulder, elbow, wrist, hand, hip, knee, ankle, foot and other joints unless contraindicated (both sides of body)</a:t>
            </a:r>
          </a:p>
          <a:p>
            <a:pPr lvl="1" eaLnBrk="1" hangingPunct="1">
              <a:lnSpc>
                <a:spcPct val="120000"/>
              </a:lnSpc>
              <a:spcBef>
                <a:spcPct val="0"/>
              </a:spcBef>
            </a:pPr>
            <a:r>
              <a:rPr lang="en-US" sz="2800" dirty="0" smtClean="0">
                <a:latin typeface="Arial" charset="0"/>
                <a:cs typeface="Arial" charset="0"/>
              </a:rPr>
              <a:t>Ask to move each joint using verbal directions and demonstration. </a:t>
            </a:r>
          </a:p>
          <a:p>
            <a:pPr marL="319088" lvl="1" indent="0" eaLnBrk="1" hangingPunct="1">
              <a:lnSpc>
                <a:spcPct val="120000"/>
              </a:lnSpc>
              <a:spcBef>
                <a:spcPct val="0"/>
              </a:spcBef>
              <a:buNone/>
            </a:pPr>
            <a:endParaRPr lang="en-US" sz="2800" dirty="0" smtClean="0">
              <a:latin typeface="Arial" charset="0"/>
              <a:cs typeface="Arial" charset="0"/>
            </a:endParaRPr>
          </a:p>
          <a:p>
            <a:pPr marL="0" indent="0" eaLnBrk="1" hangingPunct="1">
              <a:lnSpc>
                <a:spcPct val="120000"/>
              </a:lnSpc>
              <a:spcBef>
                <a:spcPct val="0"/>
              </a:spcBef>
              <a:buNone/>
            </a:pPr>
            <a:endParaRPr lang="en-US" sz="2800" dirty="0" smtClean="0">
              <a:latin typeface="Arial" charset="0"/>
              <a:cs typeface="Arial" charset="0"/>
            </a:endParaRPr>
          </a:p>
          <a:p>
            <a:pPr marL="0" indent="0" eaLnBrk="1" hangingPunct="1">
              <a:lnSpc>
                <a:spcPct val="120000"/>
              </a:lnSpc>
              <a:spcBef>
                <a:spcPct val="0"/>
              </a:spcBef>
              <a:buNone/>
            </a:pPr>
            <a:endParaRPr lang="en-US" sz="2800" dirty="0" smtClean="0">
              <a:latin typeface="Arial" charset="0"/>
              <a:cs typeface="Arial" charset="0"/>
            </a:endParaRPr>
          </a:p>
          <a:p>
            <a:pPr eaLnBrk="1" hangingPunct="1">
              <a:lnSpc>
                <a:spcPct val="120000"/>
              </a:lnSpc>
              <a:spcBef>
                <a:spcPct val="0"/>
              </a:spcBef>
              <a:buNone/>
            </a:pPr>
            <a:endParaRPr lang="en-US" sz="2800" dirty="0" smtClean="0">
              <a:latin typeface="Arial" charset="0"/>
              <a:cs typeface="Arial" charset="0"/>
            </a:endParaRPr>
          </a:p>
          <a:p>
            <a:pPr marL="0" indent="0" eaLnBrk="1" hangingPunct="1">
              <a:lnSpc>
                <a:spcPct val="120000"/>
              </a:lnSpc>
              <a:spcBef>
                <a:spcPct val="0"/>
              </a:spcBef>
              <a:buNone/>
            </a:pPr>
            <a:endParaRPr lang="en-US" sz="2800" dirty="0" smtClean="0">
              <a:latin typeface="Arial" charset="0"/>
              <a:cs typeface="Arial" charset="0"/>
            </a:endParaRPr>
          </a:p>
          <a:p>
            <a:pPr eaLnBrk="1" hangingPunct="1">
              <a:lnSpc>
                <a:spcPct val="80000"/>
              </a:lnSpc>
              <a:buFont typeface="Wingdings" pitchFamily="2" charset="2"/>
              <a:buNone/>
            </a:pPr>
            <a:endParaRPr lang="en-US" sz="28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0"/>
            <a:ext cx="8305800" cy="1371600"/>
          </a:xfrm>
        </p:spPr>
        <p:txBody>
          <a:bodyPr/>
          <a:lstStyle/>
          <a:p>
            <a:pPr eaLnBrk="1" hangingPunct="1"/>
            <a:r>
              <a:rPr lang="en-US" b="1" smtClean="0">
                <a:latin typeface="Arial" charset="0"/>
                <a:cs typeface="Arial" charset="0"/>
              </a:rPr>
              <a:t>G0400: Functional Limitation in ROM - Coding</a:t>
            </a:r>
          </a:p>
        </p:txBody>
      </p:sp>
      <p:sp>
        <p:nvSpPr>
          <p:cNvPr id="48131" name="Rectangle 3"/>
          <p:cNvSpPr>
            <a:spLocks noGrp="1" noChangeArrowheads="1"/>
          </p:cNvSpPr>
          <p:nvPr>
            <p:ph type="body" idx="1"/>
          </p:nvPr>
        </p:nvSpPr>
        <p:spPr>
          <a:xfrm>
            <a:off x="228600" y="1219200"/>
            <a:ext cx="8915400" cy="5410200"/>
          </a:xfrm>
        </p:spPr>
        <p:txBody>
          <a:bodyPr/>
          <a:lstStyle/>
          <a:p>
            <a:pPr eaLnBrk="1" hangingPunct="1">
              <a:spcBef>
                <a:spcPct val="0"/>
              </a:spcBef>
            </a:pPr>
            <a:r>
              <a:rPr lang="en-US" sz="3000" b="1" dirty="0" smtClean="0">
                <a:latin typeface="Arial" charset="0"/>
                <a:cs typeface="Arial" charset="0"/>
              </a:rPr>
              <a:t>Code 0.</a:t>
            </a:r>
            <a:r>
              <a:rPr lang="en-US" sz="3000" b="1" dirty="0" smtClean="0">
                <a:solidFill>
                  <a:schemeClr val="accent2"/>
                </a:solidFill>
                <a:latin typeface="Arial" charset="0"/>
                <a:cs typeface="Arial" charset="0"/>
              </a:rPr>
              <a:t> </a:t>
            </a:r>
            <a:r>
              <a:rPr lang="en-US" sz="3000" b="1" dirty="0" smtClean="0">
                <a:latin typeface="Arial" charset="0"/>
                <a:cs typeface="Arial" charset="0"/>
              </a:rPr>
              <a:t>No impairment.</a:t>
            </a:r>
          </a:p>
          <a:p>
            <a:pPr lvl="1" eaLnBrk="1" hangingPunct="1">
              <a:spcBef>
                <a:spcPct val="0"/>
              </a:spcBef>
            </a:pPr>
            <a:r>
              <a:rPr lang="en-US" sz="3000" dirty="0" smtClean="0">
                <a:latin typeface="Arial" charset="0"/>
                <a:cs typeface="Arial" charset="0"/>
              </a:rPr>
              <a:t>Full functional ROM on both sides, upper and lower extremities</a:t>
            </a:r>
          </a:p>
          <a:p>
            <a:pPr eaLnBrk="1" hangingPunct="1">
              <a:spcBef>
                <a:spcPct val="0"/>
              </a:spcBef>
            </a:pPr>
            <a:r>
              <a:rPr lang="en-US" sz="3000" b="1" dirty="0" smtClean="0">
                <a:latin typeface="Arial" charset="0"/>
                <a:cs typeface="Arial" charset="0"/>
              </a:rPr>
              <a:t>Code 1. Impairment on one side.</a:t>
            </a:r>
          </a:p>
          <a:p>
            <a:pPr lvl="1" eaLnBrk="1" hangingPunct="1">
              <a:spcBef>
                <a:spcPct val="0"/>
              </a:spcBef>
            </a:pPr>
            <a:r>
              <a:rPr lang="en-US" sz="3000" dirty="0" smtClean="0">
                <a:latin typeface="Arial" charset="0"/>
                <a:cs typeface="Arial" charset="0"/>
              </a:rPr>
              <a:t>Upper and/or lower extremity impairment on </a:t>
            </a:r>
            <a:r>
              <a:rPr lang="en-US" sz="3000" u="sng" dirty="0" smtClean="0">
                <a:latin typeface="Arial" charset="0"/>
                <a:cs typeface="Arial" charset="0"/>
              </a:rPr>
              <a:t>one</a:t>
            </a:r>
            <a:r>
              <a:rPr lang="en-US" sz="3000" dirty="0" smtClean="0">
                <a:latin typeface="Arial" charset="0"/>
                <a:cs typeface="Arial" charset="0"/>
              </a:rPr>
              <a:t> side of body that interferes with daily functioning or places resident at risk of injury</a:t>
            </a:r>
          </a:p>
          <a:p>
            <a:pPr eaLnBrk="1" hangingPunct="1">
              <a:spcBef>
                <a:spcPct val="0"/>
              </a:spcBef>
            </a:pPr>
            <a:r>
              <a:rPr lang="en-US" sz="3000" b="1" dirty="0" smtClean="0">
                <a:latin typeface="Arial" charset="0"/>
                <a:cs typeface="Arial" charset="0"/>
              </a:rPr>
              <a:t>Code 2. Impairment on both sides.</a:t>
            </a:r>
          </a:p>
          <a:p>
            <a:pPr lvl="1" eaLnBrk="1" hangingPunct="1">
              <a:spcBef>
                <a:spcPct val="0"/>
              </a:spcBef>
            </a:pPr>
            <a:r>
              <a:rPr lang="en-US" sz="3000" dirty="0" smtClean="0">
                <a:latin typeface="Arial" charset="0"/>
                <a:cs typeface="Arial" charset="0"/>
              </a:rPr>
              <a:t>Upper and/or lower extremity impairment on </a:t>
            </a:r>
            <a:r>
              <a:rPr lang="en-US" sz="3000" u="sng" dirty="0" smtClean="0">
                <a:latin typeface="Arial" charset="0"/>
                <a:cs typeface="Arial" charset="0"/>
              </a:rPr>
              <a:t>both</a:t>
            </a:r>
            <a:r>
              <a:rPr lang="en-US" sz="3000" dirty="0" smtClean="0">
                <a:latin typeface="Arial" charset="0"/>
                <a:cs typeface="Arial" charset="0"/>
              </a:rPr>
              <a:t> sides of body that interferes with daily functioning or places resident at risk of injury</a:t>
            </a:r>
          </a:p>
          <a:p>
            <a:pPr eaLnBrk="1" hangingPunct="1">
              <a:lnSpc>
                <a:spcPct val="90000"/>
              </a:lnSpc>
            </a:pPr>
            <a:endParaRPr lang="en-US" sz="30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1"/>
          <p:cNvSpPr>
            <a:spLocks noGrp="1"/>
          </p:cNvSpPr>
          <p:nvPr>
            <p:ph type="subTitle" idx="1"/>
          </p:nvPr>
        </p:nvSpPr>
        <p:spPr/>
        <p:txBody>
          <a:bodyPr/>
          <a:lstStyle/>
          <a:p>
            <a:endParaRPr lang="en-US" dirty="0" smtClean="0">
              <a:latin typeface="Arial" charset="0"/>
              <a:cs typeface="Arial" charset="0"/>
            </a:endParaRPr>
          </a:p>
        </p:txBody>
      </p:sp>
      <p:sp>
        <p:nvSpPr>
          <p:cNvPr id="49155" name="Title 2"/>
          <p:cNvSpPr>
            <a:spLocks noGrp="1"/>
          </p:cNvSpPr>
          <p:nvPr>
            <p:ph type="ctrTitle"/>
          </p:nvPr>
        </p:nvSpPr>
        <p:spPr>
          <a:xfrm>
            <a:off x="457200" y="1506539"/>
            <a:ext cx="8229600" cy="1470025"/>
          </a:xfrm>
        </p:spPr>
        <p:txBody>
          <a:bodyPr/>
          <a:lstStyle/>
          <a:p>
            <a:r>
              <a:rPr b="1" smtClean="0">
                <a:solidFill>
                  <a:schemeClr val="bg1"/>
                </a:solidFill>
                <a:latin typeface="Arial" charset="0"/>
                <a:cs typeface="Arial" charset="0"/>
              </a:rPr>
              <a:t>G0600: Mobility Device </a:t>
            </a:r>
            <a:endParaRPr smtClean="0">
              <a:latin typeface="Arial" charset="0"/>
              <a:cs typeface="Arial" charset="0"/>
            </a:endParaRPr>
          </a:p>
        </p:txBody>
      </p:sp>
      <p:pic>
        <p:nvPicPr>
          <p:cNvPr id="48132" name="Picture 2"/>
          <p:cNvPicPr>
            <a:picLocks noChangeAspect="1" noChangeArrowheads="1"/>
          </p:cNvPicPr>
          <p:nvPr/>
        </p:nvPicPr>
        <p:blipFill>
          <a:blip r:embed="rId3" cstate="print"/>
          <a:srcRect t="2364" r="28000"/>
          <a:stretch>
            <a:fillRect/>
          </a:stretch>
        </p:blipFill>
        <p:spPr bwMode="auto">
          <a:xfrm>
            <a:off x="990600" y="3124199"/>
            <a:ext cx="7772400" cy="3741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9157" name="Rectangle 5"/>
          <p:cNvSpPr>
            <a:spLocks noChangeArrowheads="1"/>
          </p:cNvSpPr>
          <p:nvPr/>
        </p:nvSpPr>
        <p:spPr bwMode="auto">
          <a:xfrm>
            <a:off x="0" y="2325688"/>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endParaRPr lang="en-US"/>
          </a:p>
          <a:p>
            <a:pPr lvl="1" eaLnBrk="0" hangingPunct="0"/>
            <a:endParaRPr lang="en-US"/>
          </a:p>
        </p:txBody>
      </p:sp>
      <p:pic>
        <p:nvPicPr>
          <p:cNvPr id="49158" name="Picture 7" descr="Go to fullsize image">
            <a:hlinkClick r:id="rId4"/>
          </p:cNvPr>
          <p:cNvPicPr>
            <a:picLocks noChangeAspect="1" noChangeArrowheads="1"/>
          </p:cNvPicPr>
          <p:nvPr/>
        </p:nvPicPr>
        <p:blipFill>
          <a:blip r:embed="rId5" cstate="print"/>
          <a:srcRect/>
          <a:stretch>
            <a:fillRect/>
          </a:stretch>
        </p:blipFill>
        <p:spPr bwMode="auto">
          <a:xfrm>
            <a:off x="5929313" y="3657600"/>
            <a:ext cx="1662113" cy="21907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304800" y="-228600"/>
            <a:ext cx="8382000" cy="1066800"/>
          </a:xfrm>
        </p:spPr>
        <p:txBody>
          <a:bodyPr/>
          <a:lstStyle/>
          <a:p>
            <a:r>
              <a:rPr lang="en-US" b="1" smtClean="0">
                <a:latin typeface="Arial" charset="0"/>
                <a:cs typeface="Arial" charset="0"/>
              </a:rPr>
              <a:t>G0600: Mobility Devices – Coding </a:t>
            </a:r>
          </a:p>
        </p:txBody>
      </p:sp>
      <p:sp>
        <p:nvSpPr>
          <p:cNvPr id="50179" name="Rectangle 3"/>
          <p:cNvSpPr>
            <a:spLocks noGrp="1"/>
          </p:cNvSpPr>
          <p:nvPr>
            <p:ph type="body" idx="1"/>
          </p:nvPr>
        </p:nvSpPr>
        <p:spPr>
          <a:xfrm>
            <a:off x="152400" y="914400"/>
            <a:ext cx="8991600" cy="5867400"/>
          </a:xfrm>
        </p:spPr>
        <p:txBody>
          <a:bodyPr>
            <a:normAutofit/>
          </a:bodyPr>
          <a:lstStyle/>
          <a:p>
            <a:pPr>
              <a:spcBef>
                <a:spcPct val="0"/>
              </a:spcBef>
            </a:pPr>
            <a:r>
              <a:rPr lang="en-US" sz="2800" b="1" dirty="0" smtClean="0">
                <a:solidFill>
                  <a:srgbClr val="000000"/>
                </a:solidFill>
                <a:latin typeface="Arial" charset="0"/>
                <a:cs typeface="Arial" charset="0"/>
              </a:rPr>
              <a:t>A. Cane/crutch.</a:t>
            </a:r>
          </a:p>
          <a:p>
            <a:pPr lvl="1">
              <a:spcBef>
                <a:spcPct val="0"/>
              </a:spcBef>
            </a:pPr>
            <a:r>
              <a:rPr lang="en-US" sz="2800" dirty="0" smtClean="0">
                <a:solidFill>
                  <a:srgbClr val="000000"/>
                </a:solidFill>
                <a:latin typeface="Arial" charset="0"/>
                <a:cs typeface="Arial" charset="0"/>
              </a:rPr>
              <a:t>Including single prong, tripod, quad cane, etc. </a:t>
            </a:r>
          </a:p>
          <a:p>
            <a:pPr>
              <a:spcBef>
                <a:spcPct val="0"/>
              </a:spcBef>
            </a:pPr>
            <a:r>
              <a:rPr lang="en-US" sz="2800" b="1" dirty="0" smtClean="0">
                <a:solidFill>
                  <a:srgbClr val="000000"/>
                </a:solidFill>
                <a:latin typeface="Arial" charset="0"/>
                <a:cs typeface="Arial" charset="0"/>
              </a:rPr>
              <a:t>B. Walker</a:t>
            </a:r>
            <a:r>
              <a:rPr lang="en-US" sz="2800" b="1" dirty="0">
                <a:solidFill>
                  <a:srgbClr val="000000"/>
                </a:solidFill>
                <a:latin typeface="Arial" charset="0"/>
                <a:cs typeface="Arial" charset="0"/>
              </a:rPr>
              <a:t> </a:t>
            </a:r>
            <a:r>
              <a:rPr lang="en-US" sz="2800" b="1" dirty="0" smtClean="0">
                <a:solidFill>
                  <a:srgbClr val="000000"/>
                </a:solidFill>
                <a:latin typeface="Arial" charset="0"/>
                <a:cs typeface="Arial" charset="0"/>
              </a:rPr>
              <a:t>(or hemi-walker)</a:t>
            </a:r>
          </a:p>
          <a:p>
            <a:pPr lvl="1">
              <a:spcBef>
                <a:spcPct val="0"/>
              </a:spcBef>
            </a:pPr>
            <a:r>
              <a:rPr lang="en-US" sz="2800" dirty="0" smtClean="0">
                <a:solidFill>
                  <a:srgbClr val="000000"/>
                </a:solidFill>
                <a:latin typeface="Arial" charset="0"/>
                <a:cs typeface="Arial" charset="0"/>
              </a:rPr>
              <a:t>Including enclosed frame-wheeled walker with/without posterior seat &amp; </a:t>
            </a:r>
            <a:r>
              <a:rPr lang="en-US" sz="2800" smtClean="0">
                <a:solidFill>
                  <a:srgbClr val="000000"/>
                </a:solidFill>
                <a:latin typeface="Arial" charset="0"/>
                <a:cs typeface="Arial" charset="0"/>
              </a:rPr>
              <a:t>lap cushion</a:t>
            </a:r>
          </a:p>
          <a:p>
            <a:pPr lvl="1">
              <a:spcBef>
                <a:spcPct val="0"/>
              </a:spcBef>
            </a:pPr>
            <a:r>
              <a:rPr lang="en-US" sz="2800" smtClean="0">
                <a:solidFill>
                  <a:srgbClr val="000000"/>
                </a:solidFill>
                <a:latin typeface="Arial" charset="0"/>
                <a:cs typeface="Arial" charset="0"/>
              </a:rPr>
              <a:t>Pushes </a:t>
            </a:r>
            <a:r>
              <a:rPr lang="en-US" sz="2800" dirty="0" smtClean="0">
                <a:solidFill>
                  <a:srgbClr val="000000"/>
                </a:solidFill>
                <a:latin typeface="Arial" charset="0"/>
                <a:cs typeface="Arial" charset="0"/>
              </a:rPr>
              <a:t>wheelchair for support while walking. </a:t>
            </a:r>
          </a:p>
          <a:p>
            <a:pPr>
              <a:spcBef>
                <a:spcPct val="0"/>
              </a:spcBef>
            </a:pPr>
            <a:r>
              <a:rPr lang="en-US" sz="2800" b="1" dirty="0" smtClean="0">
                <a:solidFill>
                  <a:srgbClr val="000000"/>
                </a:solidFill>
                <a:latin typeface="Arial" charset="0"/>
                <a:cs typeface="Arial" charset="0"/>
              </a:rPr>
              <a:t>C. Wheelchair (manual or electric).</a:t>
            </a:r>
          </a:p>
          <a:p>
            <a:pPr lvl="1">
              <a:spcBef>
                <a:spcPct val="0"/>
              </a:spcBef>
            </a:pPr>
            <a:r>
              <a:rPr lang="en-US" sz="2800" dirty="0" smtClean="0">
                <a:solidFill>
                  <a:srgbClr val="000000"/>
                </a:solidFill>
                <a:latin typeface="Arial" charset="0"/>
                <a:cs typeface="Arial" charset="0"/>
              </a:rPr>
              <a:t>Sits in wheelchair when moving about. Hand-propelled, motorized, or pushed by another person. </a:t>
            </a:r>
          </a:p>
          <a:p>
            <a:pPr>
              <a:spcBef>
                <a:spcPct val="0"/>
              </a:spcBef>
            </a:pPr>
            <a:r>
              <a:rPr lang="en-US" sz="2800" b="1" dirty="0" smtClean="0">
                <a:solidFill>
                  <a:srgbClr val="000000"/>
                </a:solidFill>
                <a:latin typeface="Arial" charset="0"/>
                <a:cs typeface="Arial" charset="0"/>
              </a:rPr>
              <a:t>D. Limb Prosthesis.</a:t>
            </a:r>
            <a:endParaRPr lang="en-US" sz="2800" dirty="0" smtClean="0">
              <a:solidFill>
                <a:srgbClr val="000000"/>
              </a:solidFill>
              <a:latin typeface="Arial" charset="0"/>
              <a:cs typeface="Arial" charset="0"/>
            </a:endParaRPr>
          </a:p>
          <a:p>
            <a:pPr>
              <a:spcBef>
                <a:spcPct val="0"/>
              </a:spcBef>
            </a:pPr>
            <a:r>
              <a:rPr lang="en-US" sz="2800" b="1" dirty="0" smtClean="0">
                <a:solidFill>
                  <a:srgbClr val="000000"/>
                </a:solidFill>
                <a:latin typeface="Arial" charset="0"/>
                <a:cs typeface="Arial" charset="0"/>
              </a:rPr>
              <a:t>Z. None of the above.</a:t>
            </a:r>
          </a:p>
          <a:p>
            <a:pPr lvl="1">
              <a:spcBef>
                <a:spcPct val="0"/>
              </a:spcBef>
            </a:pPr>
            <a:r>
              <a:rPr lang="en-US" sz="2800" dirty="0" smtClean="0">
                <a:solidFill>
                  <a:srgbClr val="000000"/>
                </a:solidFill>
                <a:latin typeface="Arial" charset="0"/>
                <a:cs typeface="Arial" charset="0"/>
              </a:rPr>
              <a:t>Used none of mobility devices listed in G0600 or locomotion did not occur during look-back period.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1"/>
          <p:cNvSpPr>
            <a:spLocks noGrp="1"/>
          </p:cNvSpPr>
          <p:nvPr>
            <p:ph type="subTitle" idx="1"/>
          </p:nvPr>
        </p:nvSpPr>
        <p:spPr>
          <a:xfrm>
            <a:off x="0" y="2971800"/>
            <a:ext cx="8991600" cy="2743200"/>
          </a:xfrm>
        </p:spPr>
        <p:txBody>
          <a:bodyPr/>
          <a:lstStyle/>
          <a:p>
            <a:endParaRPr lang="en-US" i="1" dirty="0" smtClean="0">
              <a:latin typeface="Arial" charset="0"/>
              <a:cs typeface="Arial" charset="0"/>
            </a:endParaRPr>
          </a:p>
        </p:txBody>
      </p:sp>
      <p:sp>
        <p:nvSpPr>
          <p:cNvPr id="3" name="Title 2"/>
          <p:cNvSpPr>
            <a:spLocks noGrp="1"/>
          </p:cNvSpPr>
          <p:nvPr>
            <p:ph type="ctrTitle"/>
          </p:nvPr>
        </p:nvSpPr>
        <p:spPr>
          <a:xfrm>
            <a:off x="457200" y="1506539"/>
            <a:ext cx="5867400" cy="1470025"/>
          </a:xfrm>
        </p:spPr>
        <p:txBody>
          <a:bodyPr>
            <a:normAutofit fontScale="90000"/>
          </a:bodyPr>
          <a:lstStyle/>
          <a:p>
            <a:pPr>
              <a:defRPr/>
            </a:pPr>
            <a:r>
              <a:rPr b="1" smtClean="0">
                <a:solidFill>
                  <a:schemeClr val="bg1"/>
                </a:solidFill>
                <a:latin typeface="Arial" charset="0"/>
                <a:cs typeface="Arial" charset="0"/>
              </a:rPr>
              <a:t>G0900: Functional Rehabilitation Potential</a:t>
            </a:r>
            <a:endParaRPr>
              <a:solidFill>
                <a:schemeClr val="bg1"/>
              </a:solidFill>
            </a:endParaRPr>
          </a:p>
        </p:txBody>
      </p:sp>
      <p:pic>
        <p:nvPicPr>
          <p:cNvPr id="2053" name="Picture 8" descr="http://www.fotosearch.com/bthumb/STK/STK102/GTN14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39701"/>
            <a:ext cx="18288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3200400" y="3505201"/>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a:t>
            </a:r>
          </a:p>
        </p:txBody>
      </p:sp>
      <p:pic>
        <p:nvPicPr>
          <p:cNvPr id="2057" name="Picture 9"/>
          <p:cNvPicPr>
            <a:picLocks noChangeAspect="1" noChangeArrowheads="1"/>
          </p:cNvPicPr>
          <p:nvPr/>
        </p:nvPicPr>
        <p:blipFill>
          <a:blip r:embed="rId4" cstate="print"/>
          <a:srcRect r="27025"/>
          <a:stretch>
            <a:fillRect/>
          </a:stretch>
        </p:blipFill>
        <p:spPr bwMode="auto">
          <a:xfrm>
            <a:off x="0" y="3124200"/>
            <a:ext cx="9144000" cy="276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6" name="TextBox 6"/>
          <p:cNvSpPr txBox="1">
            <a:spLocks noChangeArrowheads="1"/>
          </p:cNvSpPr>
          <p:nvPr/>
        </p:nvSpPr>
        <p:spPr bwMode="auto">
          <a:xfrm>
            <a:off x="3200400" y="3505200"/>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OBRA  Admission</a:t>
            </a:r>
          </a:p>
        </p:txBody>
      </p:sp>
      <mc:AlternateContent xmlns:mc="http://schemas.openxmlformats.org/markup-compatibility/2006" xmlns:p14="http://schemas.microsoft.com/office/powerpoint/2010/main">
        <mc:Choice Requires="p14">
          <p:contentPart p14:bwMode="auto" r:id="rId5">
            <p14:nvContentPartPr>
              <p14:cNvPr id="2050" name="Ink 8"/>
              <p14:cNvContentPartPr>
                <a14:cpLocks xmlns:a14="http://schemas.microsoft.com/office/drawing/2010/main" noRot="1" noChangeAspect="1" noEditPoints="1" noChangeArrowheads="1" noChangeShapeType="1"/>
              </p14:cNvContentPartPr>
              <p14:nvPr/>
            </p14:nvContentPartPr>
            <p14:xfrm>
              <a:off x="4214813" y="4518026"/>
              <a:ext cx="1587" cy="1588"/>
            </p14:xfrm>
          </p:contentPart>
        </mc:Choice>
        <mc:Fallback xmlns="">
          <p:pic>
            <p:nvPicPr>
              <p:cNvPr id="2050" name="Ink 8"/>
              <p:cNvPicPr>
                <a:picLocks noRot="1" noChangeAspect="1" noEditPoints="1" noChangeArrowheads="1" noChangeShapeType="1"/>
              </p:cNvPicPr>
              <p:nvPr/>
            </p:nvPicPr>
            <p:blipFill>
              <a:blip r:embed="rId6" cstate="print"/>
              <a:stretch>
                <a:fillRect/>
              </a:stretch>
            </p:blipFill>
            <p:spPr>
              <a:xfrm>
                <a:off x="4173551" y="4476737"/>
                <a:ext cx="84111" cy="84164"/>
              </a:xfrm>
              <a:prstGeom prst="rect">
                <a:avLst/>
              </a:prstGeom>
            </p:spPr>
          </p:pic>
        </mc:Fallback>
      </mc:AlternateContent>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a:xfrm>
            <a:off x="0" y="0"/>
            <a:ext cx="9144000" cy="1828800"/>
          </a:xfrm>
        </p:spPr>
        <p:txBody>
          <a:bodyPr/>
          <a:lstStyle/>
          <a:p>
            <a:r>
              <a:rPr lang="en-US" sz="3600" b="1" smtClean="0">
                <a:latin typeface="Arial" charset="0"/>
                <a:cs typeface="Arial" charset="0"/>
              </a:rPr>
              <a:t>A. </a:t>
            </a:r>
            <a:r>
              <a:rPr lang="en-US" sz="3600" b="1" u="sng" smtClean="0">
                <a:latin typeface="Arial" charset="0"/>
                <a:cs typeface="Arial" charset="0"/>
              </a:rPr>
              <a:t>Resident</a:t>
            </a:r>
            <a:r>
              <a:rPr lang="en-US" sz="3600" b="1" smtClean="0">
                <a:latin typeface="Arial" charset="0"/>
                <a:cs typeface="Arial" charset="0"/>
              </a:rPr>
              <a:t> Believes Capable of Increased Independence in at Least Some ADLs </a:t>
            </a:r>
            <a:endParaRPr lang="en-US" sz="3600" smtClean="0">
              <a:latin typeface="Arial" charset="0"/>
              <a:cs typeface="Arial" charset="0"/>
            </a:endParaRPr>
          </a:p>
        </p:txBody>
      </p:sp>
      <p:sp>
        <p:nvSpPr>
          <p:cNvPr id="51203" name="Rectangle 3"/>
          <p:cNvSpPr>
            <a:spLocks noGrp="1"/>
          </p:cNvSpPr>
          <p:nvPr>
            <p:ph type="body" idx="1"/>
          </p:nvPr>
        </p:nvSpPr>
        <p:spPr>
          <a:xfrm>
            <a:off x="152400" y="1447800"/>
            <a:ext cx="8991600" cy="5029200"/>
          </a:xfrm>
        </p:spPr>
        <p:txBody>
          <a:bodyPr>
            <a:normAutofit/>
          </a:bodyPr>
          <a:lstStyle/>
          <a:p>
            <a:pPr>
              <a:spcBef>
                <a:spcPct val="0"/>
              </a:spcBef>
            </a:pPr>
            <a:r>
              <a:rPr lang="en-US" b="1" dirty="0" smtClean="0">
                <a:solidFill>
                  <a:srgbClr val="000000"/>
                </a:solidFill>
                <a:latin typeface="Arial" charset="0"/>
                <a:cs typeface="Arial" charset="0"/>
              </a:rPr>
              <a:t>Code 0. No. </a:t>
            </a:r>
          </a:p>
          <a:p>
            <a:pPr marL="742950" lvl="1" indent="-285750">
              <a:spcBef>
                <a:spcPct val="0"/>
              </a:spcBef>
            </a:pPr>
            <a:r>
              <a:rPr lang="en-US" dirty="0" smtClean="0">
                <a:solidFill>
                  <a:srgbClr val="000000"/>
                </a:solidFill>
                <a:latin typeface="Arial" charset="0"/>
                <a:cs typeface="Arial" charset="0"/>
              </a:rPr>
              <a:t>Will probably stay same and continue with current needs for assistance. </a:t>
            </a:r>
          </a:p>
          <a:p>
            <a:pPr>
              <a:spcBef>
                <a:spcPct val="0"/>
              </a:spcBef>
            </a:pPr>
            <a:r>
              <a:rPr lang="en-US" b="1" dirty="0" smtClean="0">
                <a:solidFill>
                  <a:srgbClr val="000000"/>
                </a:solidFill>
                <a:latin typeface="Arial" charset="0"/>
                <a:cs typeface="Arial" charset="0"/>
              </a:rPr>
              <a:t>Code 1. Yes.</a:t>
            </a:r>
          </a:p>
          <a:p>
            <a:pPr marL="742950" lvl="1" indent="-285750">
              <a:spcBef>
                <a:spcPct val="0"/>
              </a:spcBef>
            </a:pPr>
            <a:r>
              <a:rPr lang="en-US" dirty="0" smtClean="0">
                <a:solidFill>
                  <a:srgbClr val="000000"/>
                </a:solidFill>
                <a:latin typeface="Arial" charset="0"/>
                <a:cs typeface="Arial" charset="0"/>
              </a:rPr>
              <a:t>Thinks can improve. Code even if</a:t>
            </a:r>
          </a:p>
          <a:p>
            <a:pPr marL="457200" lvl="1" indent="0">
              <a:spcBef>
                <a:spcPct val="0"/>
              </a:spcBef>
              <a:buNone/>
            </a:pPr>
            <a:r>
              <a:rPr lang="en-US" smtClean="0">
                <a:solidFill>
                  <a:srgbClr val="000000"/>
                </a:solidFill>
                <a:latin typeface="Arial" charset="0"/>
                <a:cs typeface="Arial" charset="0"/>
              </a:rPr>
              <a:t>   expectation </a:t>
            </a:r>
            <a:r>
              <a:rPr lang="en-US" dirty="0" smtClean="0">
                <a:solidFill>
                  <a:srgbClr val="000000"/>
                </a:solidFill>
                <a:latin typeface="Arial" charset="0"/>
                <a:cs typeface="Arial" charset="0"/>
              </a:rPr>
              <a:t>appears unrealistic. </a:t>
            </a:r>
          </a:p>
          <a:p>
            <a:pPr>
              <a:spcBef>
                <a:spcPct val="0"/>
              </a:spcBef>
            </a:pPr>
            <a:r>
              <a:rPr lang="en-US" b="1" dirty="0" smtClean="0">
                <a:solidFill>
                  <a:srgbClr val="000000"/>
                </a:solidFill>
                <a:latin typeface="Arial" charset="0"/>
                <a:cs typeface="Arial" charset="0"/>
              </a:rPr>
              <a:t>Code 9. Unable to Determine. </a:t>
            </a:r>
          </a:p>
          <a:p>
            <a:pPr marL="742950" lvl="1" indent="-285750">
              <a:spcBef>
                <a:spcPct val="0"/>
              </a:spcBef>
            </a:pPr>
            <a:r>
              <a:rPr lang="en-US" dirty="0" smtClean="0">
                <a:solidFill>
                  <a:srgbClr val="000000"/>
                </a:solidFill>
                <a:latin typeface="Arial" charset="0"/>
                <a:cs typeface="Arial" charset="0"/>
              </a:rPr>
              <a:t>Resident cannot indicate any beliefs </a:t>
            </a:r>
          </a:p>
          <a:p>
            <a:pPr marL="742950" lvl="1" indent="-285750">
              <a:spcBef>
                <a:spcPct val="0"/>
              </a:spcBef>
              <a:buFont typeface="Wingdings 2" pitchFamily="18" charset="2"/>
              <a:buNone/>
            </a:pPr>
            <a:r>
              <a:rPr lang="en-US" dirty="0" smtClean="0">
                <a:solidFill>
                  <a:srgbClr val="000000"/>
                </a:solidFill>
                <a:latin typeface="Arial" charset="0"/>
                <a:cs typeface="Arial" charset="0"/>
              </a:rPr>
              <a:t>   about functional rehabilitation potential. </a:t>
            </a:r>
          </a:p>
          <a:p>
            <a:pPr>
              <a:lnSpc>
                <a:spcPct val="80000"/>
              </a:lnSpc>
            </a:pPr>
            <a:endParaRPr lang="en-US" dirty="0" smtClean="0">
              <a:solidFill>
                <a:srgbClr val="000000"/>
              </a:solidFill>
              <a:latin typeface="Times New Roman" pitchFamily="18" charset="0"/>
              <a:cs typeface="Arial" charset="0"/>
            </a:endParaRPr>
          </a:p>
          <a:p>
            <a:pPr>
              <a:lnSpc>
                <a:spcPct val="80000"/>
              </a:lnSpc>
            </a:pPr>
            <a:endParaRPr lang="en-US" dirty="0" smtClean="0">
              <a:latin typeface="Arial" charset="0"/>
              <a:cs typeface="Arial" charset="0"/>
            </a:endParaRPr>
          </a:p>
        </p:txBody>
      </p:sp>
      <p:pic>
        <p:nvPicPr>
          <p:cNvPr id="52228" name="Picture 3" descr="elderly-man-exercising.jpg"/>
          <p:cNvPicPr>
            <a:picLocks noChangeAspect="1"/>
          </p:cNvPicPr>
          <p:nvPr/>
        </p:nvPicPr>
        <p:blipFill>
          <a:blip r:embed="rId3" cstate="print"/>
          <a:srcRect/>
          <a:stretch>
            <a:fillRect/>
          </a:stretch>
        </p:blipFill>
        <p:spPr bwMode="auto">
          <a:xfrm>
            <a:off x="7467600" y="3048000"/>
            <a:ext cx="1203325" cy="1752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3" descr="Therapy.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429001"/>
            <a:ext cx="1828800" cy="18240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p:cNvSpPr>
            <a:spLocks noGrp="1"/>
          </p:cNvSpPr>
          <p:nvPr>
            <p:ph type="title"/>
          </p:nvPr>
        </p:nvSpPr>
        <p:spPr>
          <a:xfrm>
            <a:off x="0" y="0"/>
            <a:ext cx="9144000" cy="1676400"/>
          </a:xfrm>
        </p:spPr>
        <p:txBody>
          <a:bodyPr/>
          <a:lstStyle/>
          <a:p>
            <a:r>
              <a:rPr lang="en-US" sz="3200" b="1" smtClean="0">
                <a:latin typeface="Arial" charset="0"/>
                <a:cs typeface="Arial" charset="0"/>
              </a:rPr>
              <a:t>B. </a:t>
            </a:r>
            <a:r>
              <a:rPr lang="en-US" sz="3200" b="1" u="sng" smtClean="0">
                <a:latin typeface="Arial" charset="0"/>
                <a:cs typeface="Arial" charset="0"/>
              </a:rPr>
              <a:t>Direct Care Staff</a:t>
            </a:r>
            <a:r>
              <a:rPr lang="en-US" sz="3200" b="1" smtClean="0">
                <a:latin typeface="Arial" charset="0"/>
                <a:cs typeface="Arial" charset="0"/>
              </a:rPr>
              <a:t> Believe Resident Is Capable of Increased Independence in at Least Some ADLs</a:t>
            </a:r>
          </a:p>
        </p:txBody>
      </p:sp>
      <p:sp>
        <p:nvSpPr>
          <p:cNvPr id="52227" name="Rectangle 3"/>
          <p:cNvSpPr>
            <a:spLocks noGrp="1"/>
          </p:cNvSpPr>
          <p:nvPr>
            <p:ph type="body" idx="1"/>
          </p:nvPr>
        </p:nvSpPr>
        <p:spPr>
          <a:xfrm>
            <a:off x="152400" y="1600200"/>
            <a:ext cx="8991600" cy="5257800"/>
          </a:xfrm>
        </p:spPr>
        <p:txBody>
          <a:bodyPr>
            <a:normAutofit/>
          </a:bodyPr>
          <a:lstStyle/>
          <a:p>
            <a:pPr>
              <a:spcBef>
                <a:spcPct val="0"/>
              </a:spcBef>
            </a:pPr>
            <a:r>
              <a:rPr lang="en-US" b="1" dirty="0" smtClean="0">
                <a:latin typeface="Arial" charset="0"/>
                <a:cs typeface="Arial" charset="0"/>
              </a:rPr>
              <a:t>Code 0. No.</a:t>
            </a:r>
          </a:p>
          <a:p>
            <a:pPr marL="742950" lvl="1" indent="-285750">
              <a:spcBef>
                <a:spcPct val="0"/>
              </a:spcBef>
            </a:pPr>
            <a:r>
              <a:rPr lang="en-US" dirty="0" smtClean="0">
                <a:latin typeface="Arial" charset="0"/>
                <a:cs typeface="Arial" charset="0"/>
              </a:rPr>
              <a:t>Will probably stay same and continue with current needs for assistance. Likely to experience decrease in capacity for ADL care performance. </a:t>
            </a:r>
          </a:p>
          <a:p>
            <a:pPr marL="742950" lvl="1" indent="-285750">
              <a:spcBef>
                <a:spcPct val="0"/>
              </a:spcBef>
            </a:pPr>
            <a:endParaRPr lang="en-US" dirty="0" smtClean="0">
              <a:latin typeface="Arial" charset="0"/>
              <a:cs typeface="Arial" charset="0"/>
            </a:endParaRPr>
          </a:p>
          <a:p>
            <a:pPr>
              <a:spcBef>
                <a:spcPct val="0"/>
              </a:spcBef>
            </a:pPr>
            <a:r>
              <a:rPr lang="en-US" b="1" dirty="0" smtClean="0">
                <a:latin typeface="Arial" charset="0"/>
                <a:cs typeface="Arial" charset="0"/>
              </a:rPr>
              <a:t>Code 1. Yes. </a:t>
            </a:r>
          </a:p>
          <a:p>
            <a:pPr marL="742950" lvl="1" indent="-285750">
              <a:spcBef>
                <a:spcPct val="0"/>
              </a:spcBef>
            </a:pPr>
            <a:r>
              <a:rPr lang="en-US" dirty="0" smtClean="0">
                <a:latin typeface="Arial" charset="0"/>
                <a:cs typeface="Arial" charset="0"/>
              </a:rPr>
              <a:t>Can gain greater independence in ADLs. Not sure about potential for improvement.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Plan Considerations</a:t>
            </a:r>
            <a:endParaRPr lang="en-US" dirty="0"/>
          </a:p>
        </p:txBody>
      </p:sp>
      <p:sp>
        <p:nvSpPr>
          <p:cNvPr id="3" name="Content Placeholder 2"/>
          <p:cNvSpPr>
            <a:spLocks noGrp="1"/>
          </p:cNvSpPr>
          <p:nvPr>
            <p:ph sz="quarter" idx="1"/>
          </p:nvPr>
        </p:nvSpPr>
        <p:spPr>
          <a:xfrm>
            <a:off x="304800" y="1143000"/>
            <a:ext cx="8382000" cy="5715000"/>
          </a:xfrm>
        </p:spPr>
        <p:txBody>
          <a:bodyPr>
            <a:normAutofit lnSpcReduction="10000"/>
          </a:bodyPr>
          <a:lstStyle/>
          <a:p>
            <a:r>
              <a:rPr lang="en-US" dirty="0" smtClean="0"/>
              <a:t>This needs to be very detailed. Staff needs to know exactly what help the elder needs for each ADL</a:t>
            </a:r>
          </a:p>
          <a:p>
            <a:r>
              <a:rPr lang="en-US" dirty="0" smtClean="0"/>
              <a:t>This is also where you include the elder’s preferred routine, i.e. when they get up, when they go to bed, when they bathe, how often they bathe, etc.</a:t>
            </a:r>
          </a:p>
          <a:p>
            <a:r>
              <a:rPr lang="en-US" dirty="0" smtClean="0"/>
              <a:t>Include mobile devices they require, i.e. cane, walker, wheelchair, prosthesis. Be specific about when they use the device.</a:t>
            </a:r>
          </a:p>
          <a:p>
            <a:r>
              <a:rPr lang="en-US" dirty="0" smtClean="0"/>
              <a:t>Find out what their routine was prior </a:t>
            </a:r>
            <a:r>
              <a:rPr lang="en-US" smtClean="0"/>
              <a:t>to coming to the NH</a:t>
            </a:r>
            <a:endParaRPr lang="en-US" dirty="0"/>
          </a:p>
        </p:txBody>
      </p:sp>
    </p:spTree>
    <p:extLst>
      <p:ext uri="{BB962C8B-B14F-4D97-AF65-F5344CB8AC3E}">
        <p14:creationId xmlns:p14="http://schemas.microsoft.com/office/powerpoint/2010/main" val="3720201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r>
              <a:rPr lang="en-US" dirty="0" smtClean="0"/>
              <a:t>I’ll take the next few minutes to answer any questions you might have</a:t>
            </a:r>
            <a:endParaRPr lang="en-US" dirty="0"/>
          </a:p>
        </p:txBody>
      </p:sp>
    </p:spTree>
    <p:extLst>
      <p:ext uri="{BB962C8B-B14F-4D97-AF65-F5344CB8AC3E}">
        <p14:creationId xmlns:p14="http://schemas.microsoft.com/office/powerpoint/2010/main" val="279807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4800" y="-228600"/>
            <a:ext cx="8305800" cy="1143000"/>
          </a:xfrm>
        </p:spPr>
        <p:txBody>
          <a:bodyPr/>
          <a:lstStyle/>
          <a:p>
            <a:pPr eaLnBrk="1" hangingPunct="1"/>
            <a:r>
              <a:rPr lang="en-US" b="1" dirty="0" smtClean="0">
                <a:latin typeface="Arial" charset="0"/>
                <a:cs typeface="Arial" charset="0"/>
              </a:rPr>
              <a:t>G0110: ADL Assistance </a:t>
            </a:r>
          </a:p>
        </p:txBody>
      </p:sp>
      <p:sp>
        <p:nvSpPr>
          <p:cNvPr id="9219" name="Content Placeholder 2"/>
          <p:cNvSpPr>
            <a:spLocks noGrp="1"/>
          </p:cNvSpPr>
          <p:nvPr>
            <p:ph sz="quarter" idx="1"/>
          </p:nvPr>
        </p:nvSpPr>
        <p:spPr>
          <a:xfrm>
            <a:off x="228600" y="914400"/>
            <a:ext cx="8686800" cy="5943600"/>
          </a:xfrm>
        </p:spPr>
        <p:txBody>
          <a:bodyPr>
            <a:noAutofit/>
          </a:bodyPr>
          <a:lstStyle/>
          <a:p>
            <a:pPr eaLnBrk="1" hangingPunct="1">
              <a:lnSpc>
                <a:spcPct val="80000"/>
              </a:lnSpc>
            </a:pPr>
            <a:r>
              <a:rPr lang="en-US" dirty="0" smtClean="0">
                <a:latin typeface="Arial" charset="0"/>
                <a:cs typeface="Arial" charset="0"/>
              </a:rPr>
              <a:t>7 day look-back period </a:t>
            </a:r>
          </a:p>
          <a:p>
            <a:pPr eaLnBrk="1" hangingPunct="1">
              <a:lnSpc>
                <a:spcPct val="80000"/>
              </a:lnSpc>
            </a:pPr>
            <a:r>
              <a:rPr lang="en-US" b="1" dirty="0" smtClean="0">
                <a:latin typeface="Arial" charset="0"/>
                <a:cs typeface="Arial" charset="0"/>
              </a:rPr>
              <a:t>Assistance</a:t>
            </a:r>
          </a:p>
          <a:p>
            <a:pPr lvl="1" eaLnBrk="1" hangingPunct="1">
              <a:lnSpc>
                <a:spcPct val="80000"/>
              </a:lnSpc>
            </a:pPr>
            <a:r>
              <a:rPr lang="en-US" b="1" dirty="0" smtClean="0">
                <a:latin typeface="Arial" charset="0"/>
                <a:cs typeface="Arial" charset="0"/>
              </a:rPr>
              <a:t>Only what took place in nursing home </a:t>
            </a:r>
          </a:p>
          <a:p>
            <a:pPr lvl="1" eaLnBrk="1" hangingPunct="1">
              <a:lnSpc>
                <a:spcPct val="80000"/>
              </a:lnSpc>
            </a:pPr>
            <a:r>
              <a:rPr lang="en-US" b="1" dirty="0" smtClean="0">
                <a:latin typeface="Arial" charset="0"/>
                <a:cs typeface="Arial" charset="0"/>
              </a:rPr>
              <a:t>Only provided by direct staff and facility contracted staff not outside agencies or students</a:t>
            </a:r>
          </a:p>
          <a:p>
            <a:pPr eaLnBrk="1" hangingPunct="1">
              <a:lnSpc>
                <a:spcPct val="80000"/>
              </a:lnSpc>
            </a:pPr>
            <a:r>
              <a:rPr lang="en-US" dirty="0" smtClean="0">
                <a:latin typeface="Arial" charset="0"/>
                <a:cs typeface="Arial" charset="0"/>
              </a:rPr>
              <a:t>Assessment Process</a:t>
            </a:r>
          </a:p>
          <a:p>
            <a:pPr lvl="1" eaLnBrk="1" hangingPunct="1">
              <a:lnSpc>
                <a:spcPct val="80000"/>
              </a:lnSpc>
            </a:pPr>
            <a:r>
              <a:rPr lang="en-US" dirty="0" smtClean="0">
                <a:latin typeface="Arial" charset="0"/>
                <a:cs typeface="Arial" charset="0"/>
              </a:rPr>
              <a:t>Observe  activity</a:t>
            </a:r>
          </a:p>
          <a:p>
            <a:pPr lvl="1" eaLnBrk="1" hangingPunct="1">
              <a:lnSpc>
                <a:spcPct val="80000"/>
              </a:lnSpc>
            </a:pPr>
            <a:r>
              <a:rPr lang="en-US" dirty="0" smtClean="0">
                <a:latin typeface="Arial" charset="0"/>
                <a:cs typeface="Arial" charset="0"/>
              </a:rPr>
              <a:t>Review medical record</a:t>
            </a:r>
          </a:p>
          <a:p>
            <a:pPr lvl="1" eaLnBrk="1" hangingPunct="1">
              <a:lnSpc>
                <a:spcPct val="80000"/>
              </a:lnSpc>
            </a:pPr>
            <a:r>
              <a:rPr lang="en-US" dirty="0" smtClean="0">
                <a:latin typeface="Arial" charset="0"/>
                <a:cs typeface="Arial" charset="0"/>
              </a:rPr>
              <a:t>Interview staff from each shift: </a:t>
            </a:r>
          </a:p>
          <a:p>
            <a:pPr lvl="2" eaLnBrk="1" hangingPunct="1">
              <a:lnSpc>
                <a:spcPct val="80000"/>
              </a:lnSpc>
            </a:pPr>
            <a:r>
              <a:rPr lang="en-US" sz="3200" dirty="0" smtClean="0">
                <a:latin typeface="Arial" charset="0"/>
                <a:cs typeface="Arial" charset="0"/>
              </a:rPr>
              <a:t>Frequency of ADL</a:t>
            </a:r>
          </a:p>
          <a:p>
            <a:pPr lvl="2" eaLnBrk="1" hangingPunct="1">
              <a:lnSpc>
                <a:spcPct val="80000"/>
              </a:lnSpc>
            </a:pPr>
            <a:r>
              <a:rPr lang="en-US" sz="3200" dirty="0" smtClean="0">
                <a:latin typeface="Arial" charset="0"/>
                <a:cs typeface="Arial" charset="0"/>
              </a:rPr>
              <a:t>Resident does for self during each ADL </a:t>
            </a:r>
          </a:p>
          <a:p>
            <a:pPr lvl="2" eaLnBrk="1" hangingPunct="1">
              <a:lnSpc>
                <a:spcPct val="80000"/>
              </a:lnSpc>
              <a:tabLst>
                <a:tab pos="8054975" algn="l"/>
              </a:tabLst>
            </a:pPr>
            <a:r>
              <a:rPr lang="en-US" sz="3200" dirty="0" smtClean="0">
                <a:latin typeface="Arial" charset="0"/>
                <a:cs typeface="Arial" charset="0"/>
              </a:rPr>
              <a:t>Type and level of staff assistance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p:txBody>
          <a:bodyPr/>
          <a:lstStyle/>
          <a:p>
            <a:r>
              <a:rPr lang="en-US" dirty="0" smtClean="0"/>
              <a:t>Please feel free to contact me</a:t>
            </a:r>
          </a:p>
          <a:p>
            <a:endParaRPr lang="en-US" dirty="0"/>
          </a:p>
          <a:p>
            <a:pPr marL="0" indent="0">
              <a:buNone/>
            </a:pPr>
            <a:endParaRPr lang="en-US" dirty="0" smtClean="0"/>
          </a:p>
          <a:p>
            <a:pPr marL="0" indent="0">
              <a:buNone/>
            </a:pPr>
            <a:endParaRPr lang="en-US" dirty="0"/>
          </a:p>
          <a:p>
            <a:pPr marL="0" indent="0" algn="ctr">
              <a:buNone/>
            </a:pPr>
            <a:r>
              <a:rPr lang="en-US" dirty="0" smtClean="0"/>
              <a:t>Shirley L. Boltz, RN</a:t>
            </a:r>
          </a:p>
          <a:p>
            <a:pPr marL="0" indent="0" algn="ctr">
              <a:buNone/>
            </a:pPr>
            <a:r>
              <a:rPr lang="en-US" dirty="0" smtClean="0"/>
              <a:t>RAI/Education Coordinator</a:t>
            </a:r>
          </a:p>
          <a:p>
            <a:pPr marL="0" indent="0" algn="ctr">
              <a:buNone/>
            </a:pPr>
            <a:r>
              <a:rPr lang="en-US" dirty="0" smtClean="0"/>
              <a:t>785-296-1282</a:t>
            </a:r>
          </a:p>
          <a:p>
            <a:pPr marL="0" indent="0" algn="ctr">
              <a:buNone/>
            </a:pPr>
            <a:r>
              <a:rPr lang="en-US" dirty="0">
                <a:hlinkClick r:id="rId2"/>
              </a:rPr>
              <a:t>s</a:t>
            </a:r>
            <a:r>
              <a:rPr lang="en-US" dirty="0" smtClean="0">
                <a:hlinkClick r:id="rId2"/>
              </a:rPr>
              <a:t>hirley.boltz@kdads.ks.gov</a:t>
            </a:r>
            <a:r>
              <a:rPr lang="en-US" dirty="0" smtClean="0"/>
              <a:t> </a:t>
            </a:r>
            <a:endParaRPr lang="en-US" dirty="0"/>
          </a:p>
        </p:txBody>
      </p:sp>
    </p:spTree>
    <p:extLst>
      <p:ext uri="{BB962C8B-B14F-4D97-AF65-F5344CB8AC3E}">
        <p14:creationId xmlns:p14="http://schemas.microsoft.com/office/powerpoint/2010/main" val="156740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8915400" cy="762000"/>
          </a:xfrm>
        </p:spPr>
        <p:txBody>
          <a:bodyPr/>
          <a:lstStyle/>
          <a:p>
            <a:pPr eaLnBrk="1" hangingPunct="1"/>
            <a:r>
              <a:rPr lang="en-US" b="1" dirty="0" smtClean="0">
                <a:latin typeface="Arial" charset="0"/>
                <a:cs typeface="Arial" charset="0"/>
              </a:rPr>
              <a:t>ADL – A. Bed Mobility</a:t>
            </a:r>
          </a:p>
        </p:txBody>
      </p:sp>
      <p:sp>
        <p:nvSpPr>
          <p:cNvPr id="10243" name="Rectangle 3"/>
          <p:cNvSpPr>
            <a:spLocks noGrp="1" noChangeArrowheads="1"/>
          </p:cNvSpPr>
          <p:nvPr>
            <p:ph type="body" idx="1"/>
          </p:nvPr>
        </p:nvSpPr>
        <p:spPr>
          <a:xfrm>
            <a:off x="228600" y="685800"/>
            <a:ext cx="8915400" cy="7086600"/>
          </a:xfrm>
        </p:spPr>
        <p:txBody>
          <a:bodyPr>
            <a:normAutofit fontScale="62500" lnSpcReduction="20000"/>
          </a:bodyPr>
          <a:lstStyle/>
          <a:p>
            <a:pPr eaLnBrk="1" hangingPunct="1">
              <a:defRPr/>
            </a:pPr>
            <a:r>
              <a:rPr lang="en-US" sz="4500" dirty="0" smtClean="0">
                <a:latin typeface="Arial" charset="0"/>
                <a:cs typeface="Arial" charset="0"/>
              </a:rPr>
              <a:t>Moves:</a:t>
            </a:r>
          </a:p>
          <a:p>
            <a:pPr lvl="1" eaLnBrk="1" hangingPunct="1">
              <a:defRPr/>
            </a:pPr>
            <a:r>
              <a:rPr lang="en-US" sz="4500" dirty="0" smtClean="0">
                <a:latin typeface="Arial" charset="0"/>
                <a:cs typeface="Arial" charset="0"/>
              </a:rPr>
              <a:t>to and from lying position</a:t>
            </a:r>
          </a:p>
          <a:p>
            <a:pPr lvl="1" eaLnBrk="1" hangingPunct="1">
              <a:defRPr/>
            </a:pPr>
            <a:endParaRPr lang="en-US" sz="4500" dirty="0" smtClean="0">
              <a:latin typeface="Arial" charset="0"/>
              <a:cs typeface="Arial" charset="0"/>
            </a:endParaRPr>
          </a:p>
          <a:p>
            <a:pPr lvl="1" eaLnBrk="1" hangingPunct="1">
              <a:defRPr/>
            </a:pPr>
            <a:r>
              <a:rPr lang="en-US" sz="4500" dirty="0" smtClean="0">
                <a:latin typeface="Arial" charset="0"/>
                <a:cs typeface="Arial" charset="0"/>
              </a:rPr>
              <a:t>to sitting position in bed or to edge of bed</a:t>
            </a:r>
          </a:p>
          <a:p>
            <a:pPr lvl="1" eaLnBrk="1" hangingPunct="1">
              <a:defRPr/>
            </a:pPr>
            <a:endParaRPr lang="en-US" sz="4500" dirty="0" smtClean="0">
              <a:latin typeface="Arial" charset="0"/>
              <a:cs typeface="Arial" charset="0"/>
            </a:endParaRPr>
          </a:p>
          <a:p>
            <a:pPr lvl="1" eaLnBrk="1" hangingPunct="1">
              <a:defRPr/>
            </a:pPr>
            <a:r>
              <a:rPr lang="en-US" sz="4500" dirty="0" smtClean="0">
                <a:latin typeface="Arial" charset="0"/>
                <a:cs typeface="Arial" charset="0"/>
              </a:rPr>
              <a:t>to head of bed</a:t>
            </a:r>
          </a:p>
          <a:p>
            <a:pPr lvl="1" eaLnBrk="1" hangingPunct="1">
              <a:defRPr/>
            </a:pPr>
            <a:endParaRPr lang="en-US" sz="4500" dirty="0" smtClean="0">
              <a:latin typeface="Arial" charset="0"/>
              <a:cs typeface="Arial" charset="0"/>
            </a:endParaRPr>
          </a:p>
          <a:p>
            <a:pPr lvl="1" eaLnBrk="1" hangingPunct="1">
              <a:defRPr/>
            </a:pPr>
            <a:r>
              <a:rPr lang="en-US" sz="4500" dirty="0" smtClean="0">
                <a:latin typeface="Arial" charset="0"/>
                <a:cs typeface="Arial" charset="0"/>
              </a:rPr>
              <a:t>turns from side to side</a:t>
            </a:r>
          </a:p>
          <a:p>
            <a:pPr lvl="1" eaLnBrk="1" hangingPunct="1">
              <a:defRPr/>
            </a:pPr>
            <a:endParaRPr lang="en-US" sz="4500" dirty="0" smtClean="0">
              <a:latin typeface="Arial" charset="0"/>
              <a:cs typeface="Arial" charset="0"/>
            </a:endParaRPr>
          </a:p>
          <a:p>
            <a:pPr eaLnBrk="1" hangingPunct="1">
              <a:defRPr/>
            </a:pPr>
            <a:r>
              <a:rPr lang="en-US" sz="4500" dirty="0" smtClean="0">
                <a:latin typeface="Arial" charset="0"/>
                <a:cs typeface="Arial" charset="0"/>
              </a:rPr>
              <a:t>Positions body while in bed or other furniture sleeps on instead of bed</a:t>
            </a:r>
          </a:p>
          <a:p>
            <a:pPr eaLnBrk="1" hangingPunct="1">
              <a:defRPr/>
            </a:pPr>
            <a:endParaRPr lang="en-US" sz="4500" dirty="0" smtClean="0">
              <a:latin typeface="Arial" charset="0"/>
              <a:cs typeface="Arial" charset="0"/>
            </a:endParaRPr>
          </a:p>
          <a:p>
            <a:pPr eaLnBrk="1" hangingPunct="1">
              <a:defRPr/>
            </a:pPr>
            <a:r>
              <a:rPr lang="en-US" sz="4500" dirty="0">
                <a:latin typeface="Arial" charset="0"/>
                <a:cs typeface="Arial" charset="0"/>
              </a:rPr>
              <a:t>Moving to sitting position </a:t>
            </a:r>
            <a:r>
              <a:rPr lang="en-US" sz="4500" dirty="0" smtClean="0">
                <a:latin typeface="Arial" charset="0"/>
                <a:cs typeface="Arial" charset="0"/>
              </a:rPr>
              <a:t>before </a:t>
            </a:r>
            <a:r>
              <a:rPr lang="en-US" sz="4500" dirty="0">
                <a:latin typeface="Arial" charset="0"/>
                <a:cs typeface="Arial" charset="0"/>
              </a:rPr>
              <a:t>transferring into chair or </a:t>
            </a:r>
            <a:r>
              <a:rPr lang="en-US" sz="4500" dirty="0" smtClean="0">
                <a:latin typeface="Arial" charset="0"/>
                <a:cs typeface="Arial" charset="0"/>
              </a:rPr>
              <a:t>w/c</a:t>
            </a:r>
          </a:p>
          <a:p>
            <a:pPr eaLnBrk="1" hangingPunct="1">
              <a:buFont typeface="Wingdings 2" pitchFamily="18" charset="2"/>
              <a:buNone/>
              <a:defRPr/>
            </a:pPr>
            <a:r>
              <a:rPr lang="en-US" sz="4500" dirty="0" smtClean="0">
                <a:latin typeface="Arial" charset="0"/>
                <a:cs typeface="Arial" charset="0"/>
              </a:rPr>
              <a:t>          							</a:t>
            </a:r>
            <a:r>
              <a:rPr lang="en-US" sz="3400" b="1" dirty="0" smtClean="0">
                <a:latin typeface="Arial" charset="0"/>
                <a:cs typeface="Arial" charset="0"/>
              </a:rPr>
              <a:t> </a:t>
            </a:r>
            <a:r>
              <a:rPr lang="en-US" sz="3500" b="1" dirty="0" smtClean="0">
                <a:latin typeface="Arial" charset="0"/>
                <a:cs typeface="Arial" charset="0"/>
              </a:rPr>
              <a:t>        </a:t>
            </a:r>
          </a:p>
          <a:p>
            <a:pPr eaLnBrk="1" hangingPunct="1">
              <a:buFont typeface="Wingdings 2" pitchFamily="18" charset="2"/>
              <a:buNone/>
              <a:defRPr/>
            </a:pPr>
            <a:endParaRPr lang="en-US" dirty="0">
              <a:latin typeface="Arial" charset="0"/>
              <a:cs typeface="Arial" charset="0"/>
            </a:endParaRPr>
          </a:p>
          <a:p>
            <a:pPr eaLnBrk="1" hangingPunct="1">
              <a:buFont typeface="Wingdings 2" pitchFamily="18" charset="2"/>
              <a:buNone/>
              <a:defRPr/>
            </a:pPr>
            <a:r>
              <a:rPr lang="en-US" dirty="0" smtClean="0">
                <a:latin typeface="Arial" charset="0"/>
                <a:cs typeface="Arial" charset="0"/>
              </a:rPr>
              <a:t> 									</a:t>
            </a:r>
            <a:endParaRPr lang="en-US" sz="2600" b="1" dirty="0" smtClean="0">
              <a:latin typeface="Arial" charset="0"/>
              <a:cs typeface="Arial" charset="0"/>
            </a:endParaRPr>
          </a:p>
        </p:txBody>
      </p:sp>
      <p:pic>
        <p:nvPicPr>
          <p:cNvPr id="10244" name="Picture 5" descr="MCj03704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133600"/>
            <a:ext cx="2184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8077200" cy="762000"/>
          </a:xfrm>
        </p:spPr>
        <p:txBody>
          <a:bodyPr/>
          <a:lstStyle/>
          <a:p>
            <a:pPr eaLnBrk="1" hangingPunct="1"/>
            <a:r>
              <a:rPr lang="en-US" b="1" dirty="0" smtClean="0">
                <a:latin typeface="Arial" charset="0"/>
                <a:cs typeface="Arial" charset="0"/>
              </a:rPr>
              <a:t>ADL – B. Transfer</a:t>
            </a:r>
          </a:p>
        </p:txBody>
      </p:sp>
      <p:sp>
        <p:nvSpPr>
          <p:cNvPr id="11267" name="Rectangle 3"/>
          <p:cNvSpPr>
            <a:spLocks noGrp="1" noChangeArrowheads="1"/>
          </p:cNvSpPr>
          <p:nvPr>
            <p:ph type="body" idx="1"/>
          </p:nvPr>
        </p:nvSpPr>
        <p:spPr>
          <a:xfrm>
            <a:off x="381000" y="685800"/>
            <a:ext cx="8458200" cy="6477000"/>
          </a:xfrm>
        </p:spPr>
        <p:txBody>
          <a:bodyPr>
            <a:noAutofit/>
          </a:bodyPr>
          <a:lstStyle/>
          <a:p>
            <a:pPr eaLnBrk="1" hangingPunct="1"/>
            <a:r>
              <a:rPr lang="en-US" sz="3000" dirty="0" smtClean="0">
                <a:latin typeface="Arial" charset="0"/>
                <a:cs typeface="Arial" charset="0"/>
              </a:rPr>
              <a:t>Moves between surfaces</a:t>
            </a:r>
          </a:p>
          <a:p>
            <a:pPr lvl="1" eaLnBrk="1" hangingPunct="1"/>
            <a:r>
              <a:rPr lang="en-US" sz="3000" dirty="0" smtClean="0">
                <a:latin typeface="Arial" charset="0"/>
                <a:cs typeface="Arial" charset="0"/>
              </a:rPr>
              <a:t>to/from bed, chair, wheelchair, </a:t>
            </a:r>
          </a:p>
          <a:p>
            <a:pPr marL="319088" lvl="1" indent="0" eaLnBrk="1" hangingPunct="1">
              <a:buNone/>
            </a:pPr>
            <a:r>
              <a:rPr lang="en-US" sz="3000" dirty="0">
                <a:latin typeface="Arial" charset="0"/>
                <a:cs typeface="Arial" charset="0"/>
              </a:rPr>
              <a:t> </a:t>
            </a:r>
            <a:r>
              <a:rPr lang="en-US" sz="3000" dirty="0" smtClean="0">
                <a:latin typeface="Arial" charset="0"/>
                <a:cs typeface="Arial" charset="0"/>
              </a:rPr>
              <a:t> standing position</a:t>
            </a:r>
          </a:p>
          <a:p>
            <a:pPr lvl="1" eaLnBrk="1" hangingPunct="1"/>
            <a:endParaRPr lang="en-US" sz="3000" dirty="0" smtClean="0">
              <a:latin typeface="Arial" charset="0"/>
              <a:cs typeface="Arial" charset="0"/>
            </a:endParaRPr>
          </a:p>
          <a:p>
            <a:pPr eaLnBrk="1" hangingPunct="1"/>
            <a:r>
              <a:rPr lang="en-US" sz="3000" dirty="0" smtClean="0">
                <a:latin typeface="Arial" charset="0"/>
                <a:cs typeface="Arial" charset="0"/>
              </a:rPr>
              <a:t>Assumes standing position </a:t>
            </a:r>
          </a:p>
          <a:p>
            <a:pPr eaLnBrk="1" hangingPunct="1"/>
            <a:r>
              <a:rPr lang="en-US" sz="3000" dirty="0" smtClean="0">
                <a:latin typeface="Arial" charset="0"/>
                <a:cs typeface="Arial" charset="0"/>
              </a:rPr>
              <a:t>Moving from sitting position to standing position before transferring into chair or w/c</a:t>
            </a:r>
          </a:p>
          <a:p>
            <a:pPr eaLnBrk="1" hangingPunct="1"/>
            <a:endParaRPr lang="en-US" sz="3000" dirty="0" smtClean="0">
              <a:latin typeface="Arial" charset="0"/>
              <a:cs typeface="Arial" charset="0"/>
            </a:endParaRPr>
          </a:p>
          <a:p>
            <a:pPr eaLnBrk="1" hangingPunct="1"/>
            <a:r>
              <a:rPr lang="en-US" sz="3000" dirty="0" smtClean="0">
                <a:latin typeface="Arial" charset="0"/>
                <a:cs typeface="Arial" charset="0"/>
              </a:rPr>
              <a:t>When lift used – includes application of sling</a:t>
            </a:r>
          </a:p>
          <a:p>
            <a:pPr eaLnBrk="1" hangingPunct="1"/>
            <a:endParaRPr lang="en-US" sz="3000" dirty="0" smtClean="0">
              <a:latin typeface="Arial" charset="0"/>
              <a:cs typeface="Arial" charset="0"/>
            </a:endParaRPr>
          </a:p>
          <a:p>
            <a:pPr eaLnBrk="1" hangingPunct="1"/>
            <a:r>
              <a:rPr lang="en-US" sz="3000" b="1" dirty="0" smtClean="0">
                <a:latin typeface="Arial" charset="0"/>
                <a:cs typeface="Arial" charset="0"/>
              </a:rPr>
              <a:t>Exclude:</a:t>
            </a:r>
            <a:r>
              <a:rPr lang="en-US" sz="3000" dirty="0" smtClean="0">
                <a:latin typeface="Arial" charset="0"/>
                <a:cs typeface="Arial" charset="0"/>
              </a:rPr>
              <a:t> movement to and from bath or toilet, covered under Toilet Use and Bathing </a:t>
            </a:r>
            <a:r>
              <a:rPr lang="en-US" sz="1400" b="1" dirty="0" smtClean="0">
                <a:latin typeface="Arial" charset="0"/>
                <a:cs typeface="Arial" charset="0"/>
              </a:rPr>
              <a:t>                                                                     </a:t>
            </a:r>
            <a:r>
              <a:rPr lang="en-US" sz="2800" b="1" dirty="0" smtClean="0">
                <a:latin typeface="Arial" charset="0"/>
                <a:cs typeface="Arial" charset="0"/>
              </a:rPr>
              <a:t> 	</a:t>
            </a:r>
            <a:endParaRPr lang="en-US" sz="1400" dirty="0">
              <a:latin typeface="Arial" charset="0"/>
              <a:cs typeface="Arial" charset="0"/>
            </a:endParaRPr>
          </a:p>
          <a:p>
            <a:pPr marL="2240280" lvl="8" indent="0">
              <a:buNone/>
            </a:pPr>
            <a:endParaRPr lang="en-US" sz="1400" dirty="0" smtClean="0">
              <a:latin typeface="Arial" charset="0"/>
              <a:cs typeface="Arial" charset="0"/>
            </a:endParaRPr>
          </a:p>
          <a:p>
            <a:pPr eaLnBrk="1" hangingPunct="1">
              <a:buFont typeface="Wingdings 2" pitchFamily="18" charset="2"/>
              <a:buNone/>
            </a:pPr>
            <a:r>
              <a:rPr lang="en-US" sz="2800" b="1" dirty="0" smtClean="0">
                <a:latin typeface="Arial" charset="0"/>
                <a:cs typeface="Arial" charset="0"/>
              </a:rPr>
              <a:t>                                                                       </a:t>
            </a:r>
            <a:endParaRPr lang="en-US" sz="2800" b="1" u="sng" dirty="0" smtClean="0">
              <a:latin typeface="Arial" charset="0"/>
              <a:cs typeface="Arial" charset="0"/>
            </a:endParaRPr>
          </a:p>
        </p:txBody>
      </p:sp>
      <p:pic>
        <p:nvPicPr>
          <p:cNvPr id="5" name="Picture 6" descr="h:\My Pictures\k2093373.jpg"/>
          <p:cNvPicPr>
            <a:picLocks noChangeAspect="1" noChangeArrowheads="1"/>
          </p:cNvPicPr>
          <p:nvPr/>
        </p:nvPicPr>
        <p:blipFill>
          <a:blip r:embed="rId3" cstate="print"/>
          <a:srcRect/>
          <a:stretch>
            <a:fillRect/>
          </a:stretch>
        </p:blipFill>
        <p:spPr bwMode="auto">
          <a:xfrm>
            <a:off x="7010400" y="607974"/>
            <a:ext cx="1420621" cy="21368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b="1" dirty="0" smtClean="0">
                <a:latin typeface="Arial" charset="0"/>
                <a:cs typeface="Arial" charset="0"/>
              </a:rPr>
              <a:t>ADL – Walking</a:t>
            </a:r>
          </a:p>
        </p:txBody>
      </p:sp>
      <p:sp>
        <p:nvSpPr>
          <p:cNvPr id="12291" name="Rectangle 3"/>
          <p:cNvSpPr>
            <a:spLocks noGrp="1" noChangeArrowheads="1"/>
          </p:cNvSpPr>
          <p:nvPr>
            <p:ph type="body" idx="1"/>
          </p:nvPr>
        </p:nvSpPr>
        <p:spPr>
          <a:xfrm>
            <a:off x="381000" y="2209800"/>
            <a:ext cx="8763000" cy="4953000"/>
          </a:xfrm>
        </p:spPr>
        <p:txBody>
          <a:bodyPr>
            <a:normAutofit fontScale="25000" lnSpcReduction="20000"/>
          </a:bodyPr>
          <a:lstStyle/>
          <a:p>
            <a:pPr eaLnBrk="1" hangingPunct="1"/>
            <a:r>
              <a:rPr lang="en-US" sz="12800" b="1" dirty="0" smtClean="0">
                <a:latin typeface="Arial" charset="0"/>
                <a:cs typeface="Arial" charset="0"/>
              </a:rPr>
              <a:t>C. In Room</a:t>
            </a:r>
            <a:r>
              <a:rPr lang="en-US" sz="12800" dirty="0" smtClean="0">
                <a:latin typeface="Arial" charset="0"/>
                <a:cs typeface="Arial" charset="0"/>
              </a:rPr>
              <a:t>:</a:t>
            </a:r>
          </a:p>
          <a:p>
            <a:pPr lvl="1" eaLnBrk="1" hangingPunct="1"/>
            <a:r>
              <a:rPr lang="en-US" sz="12800" u="sng" dirty="0" smtClean="0">
                <a:latin typeface="Arial" charset="0"/>
                <a:cs typeface="Arial" charset="0"/>
              </a:rPr>
              <a:t>Walks</a:t>
            </a:r>
            <a:r>
              <a:rPr lang="en-US" sz="12800" dirty="0" smtClean="0">
                <a:latin typeface="Arial" charset="0"/>
                <a:cs typeface="Arial" charset="0"/>
              </a:rPr>
              <a:t> between locations in his/her room </a:t>
            </a:r>
            <a:r>
              <a:rPr lang="en-US" sz="12800" b="1" dirty="0" smtClean="0">
                <a:latin typeface="Arial" charset="0"/>
                <a:cs typeface="Arial" charset="0"/>
              </a:rPr>
              <a:t>(only)</a:t>
            </a:r>
          </a:p>
          <a:p>
            <a:pPr lvl="1" eaLnBrk="1" hangingPunct="1">
              <a:buFont typeface="Wingdings 2" pitchFamily="18" charset="2"/>
              <a:buNone/>
            </a:pPr>
            <a:endParaRPr lang="en-US" sz="12800" dirty="0" smtClean="0">
              <a:latin typeface="Arial" charset="0"/>
              <a:cs typeface="Arial" charset="0"/>
            </a:endParaRPr>
          </a:p>
          <a:p>
            <a:pPr eaLnBrk="1" hangingPunct="1"/>
            <a:r>
              <a:rPr lang="en-US" sz="12800" b="1" dirty="0" smtClean="0">
                <a:latin typeface="Arial" charset="0"/>
                <a:cs typeface="Arial" charset="0"/>
              </a:rPr>
              <a:t>D. In Corridor</a:t>
            </a:r>
            <a:r>
              <a:rPr lang="en-US" sz="12800" dirty="0" smtClean="0">
                <a:latin typeface="Arial" charset="0"/>
                <a:cs typeface="Arial" charset="0"/>
              </a:rPr>
              <a:t>:</a:t>
            </a:r>
          </a:p>
          <a:p>
            <a:pPr lvl="1" eaLnBrk="1" hangingPunct="1"/>
            <a:r>
              <a:rPr lang="en-US" sz="12800" u="sng" dirty="0" smtClean="0">
                <a:latin typeface="Arial" charset="0"/>
                <a:cs typeface="Arial" charset="0"/>
              </a:rPr>
              <a:t>Walks</a:t>
            </a:r>
            <a:r>
              <a:rPr lang="en-US" sz="12800" dirty="0" smtClean="0">
                <a:latin typeface="Arial" charset="0"/>
                <a:cs typeface="Arial" charset="0"/>
              </a:rPr>
              <a:t> in corridor on unit </a:t>
            </a:r>
            <a:r>
              <a:rPr lang="en-US" sz="12800" b="1" dirty="0" smtClean="0">
                <a:latin typeface="Arial" charset="0"/>
                <a:cs typeface="Arial" charset="0"/>
              </a:rPr>
              <a:t>(only)</a:t>
            </a:r>
          </a:p>
          <a:p>
            <a:pPr lvl="1" eaLnBrk="1" hangingPunct="1"/>
            <a:endParaRPr lang="en-US" sz="5800" b="1" dirty="0">
              <a:latin typeface="Arial" charset="0"/>
              <a:cs typeface="Arial" charset="0"/>
            </a:endParaRPr>
          </a:p>
          <a:p>
            <a:pPr marL="0" indent="0" eaLnBrk="1" hangingPunct="1">
              <a:buNone/>
            </a:pPr>
            <a:r>
              <a:rPr lang="en-US" sz="5800" dirty="0" smtClean="0">
                <a:latin typeface="Arial" charset="0"/>
                <a:cs typeface="Arial" charset="0"/>
              </a:rPr>
              <a:t>                                      			</a:t>
            </a:r>
          </a:p>
          <a:p>
            <a:pPr marL="0" indent="0" eaLnBrk="1" hangingPunct="1">
              <a:buNone/>
            </a:pPr>
            <a:r>
              <a:rPr lang="en-US" sz="5800" dirty="0" smtClean="0">
                <a:latin typeface="Arial" charset="0"/>
                <a:cs typeface="Arial" charset="0"/>
              </a:rPr>
              <a:t>							</a:t>
            </a:r>
          </a:p>
          <a:p>
            <a:pPr marL="0" indent="0" eaLnBrk="1" hangingPunct="1">
              <a:buNone/>
            </a:pPr>
            <a:r>
              <a:rPr lang="en-US" sz="5800" dirty="0">
                <a:latin typeface="Arial" charset="0"/>
                <a:cs typeface="Arial" charset="0"/>
              </a:rPr>
              <a:t>	</a:t>
            </a:r>
            <a:r>
              <a:rPr lang="en-US" sz="5800" dirty="0" smtClean="0">
                <a:latin typeface="Arial" charset="0"/>
                <a:cs typeface="Arial" charset="0"/>
              </a:rPr>
              <a:t>							</a:t>
            </a:r>
          </a:p>
          <a:p>
            <a:pPr marL="0" indent="0" eaLnBrk="1" hangingPunct="1">
              <a:buNone/>
            </a:pPr>
            <a:r>
              <a:rPr lang="en-US" sz="5800" dirty="0">
                <a:latin typeface="Arial" charset="0"/>
                <a:cs typeface="Arial" charset="0"/>
              </a:rPr>
              <a:t>	</a:t>
            </a:r>
            <a:r>
              <a:rPr lang="en-US" sz="5800" dirty="0" smtClean="0">
                <a:latin typeface="Arial" charset="0"/>
                <a:cs typeface="Arial" charset="0"/>
              </a:rPr>
              <a:t>						</a:t>
            </a:r>
            <a:endParaRPr lang="en-US" sz="9600" b="1" dirty="0" smtClean="0">
              <a:latin typeface="Arial" charset="0"/>
              <a:cs typeface="Arial" charset="0"/>
            </a:endParaRPr>
          </a:p>
          <a:p>
            <a:pPr lvl="1" eaLnBrk="1" hangingPunct="1"/>
            <a:endParaRPr lang="en-US" dirty="0">
              <a:latin typeface="Arial" charset="0"/>
              <a:cs typeface="Arial" charset="0"/>
            </a:endParaRPr>
          </a:p>
          <a:p>
            <a:pPr eaLnBrk="1" hangingPunct="1"/>
            <a:endParaRPr lang="en-US" b="1" dirty="0" smtClean="0">
              <a:latin typeface="Arial" charset="0"/>
              <a:cs typeface="Arial" charset="0"/>
            </a:endParaRPr>
          </a:p>
          <a:p>
            <a:pPr lvl="1" eaLnBrk="1" hangingPunct="1"/>
            <a:endParaRPr lang="en-US" b="1" dirty="0" smtClean="0">
              <a:latin typeface="Arial" charset="0"/>
              <a:cs typeface="Arial" charset="0"/>
            </a:endParaRPr>
          </a:p>
          <a:p>
            <a:pPr lvl="1" eaLnBrk="1" hangingPunct="1">
              <a:buFont typeface="Wingdings 2" pitchFamily="18" charset="2"/>
              <a:buNone/>
            </a:pPr>
            <a:r>
              <a:rPr lang="en-US" b="1" dirty="0" smtClean="0">
                <a:latin typeface="Arial" charset="0"/>
                <a:cs typeface="Arial" charset="0"/>
              </a:rPr>
              <a:t>                                                       </a:t>
            </a:r>
            <a:endParaRPr lang="en-US" sz="2400" b="1" dirty="0" smtClean="0">
              <a:latin typeface="Arial" charset="0"/>
              <a:cs typeface="Arial" charset="0"/>
            </a:endParaRPr>
          </a:p>
          <a:p>
            <a:pPr lvl="1" eaLnBrk="1" hangingPunct="1">
              <a:buFont typeface="Wingdings 2" pitchFamily="18" charset="2"/>
              <a:buNone/>
            </a:pPr>
            <a:endParaRPr lang="en-US" sz="2700" b="1" dirty="0" smtClean="0">
              <a:latin typeface="Arial" charset="0"/>
              <a:cs typeface="Arial" charset="0"/>
            </a:endParaRPr>
          </a:p>
          <a:p>
            <a:pPr lvl="1" eaLnBrk="1" hangingPunct="1">
              <a:buFont typeface="Wingdings" pitchFamily="2" charset="2"/>
              <a:buNone/>
            </a:pPr>
            <a:endParaRPr lang="en-US" sz="2800" i="1" dirty="0" smtClean="0">
              <a:latin typeface="Arial" charset="0"/>
              <a:cs typeface="Arial" charset="0"/>
            </a:endParaRPr>
          </a:p>
        </p:txBody>
      </p:sp>
      <p:pic>
        <p:nvPicPr>
          <p:cNvPr id="12292" name="Picture 4" descr="MCj02985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28601"/>
            <a:ext cx="1792288"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6035</TotalTime>
  <Words>3475</Words>
  <Application>Microsoft Office PowerPoint</Application>
  <PresentationFormat>On-screen Show (4:3)</PresentationFormat>
  <Paragraphs>569</Paragraphs>
  <Slides>60</Slides>
  <Notes>55</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Equity</vt:lpstr>
      <vt:lpstr>Section G  Functional status  January 14, 2016 1-3PM</vt:lpstr>
      <vt:lpstr>Objectives</vt:lpstr>
      <vt:lpstr>10-1-2015  Changes</vt:lpstr>
      <vt:lpstr>G0110  Activities of Daily Living Assistance</vt:lpstr>
      <vt:lpstr> G0110: Activities of Daily Living</vt:lpstr>
      <vt:lpstr>G0110: ADL Assistance </vt:lpstr>
      <vt:lpstr>ADL – A. Bed Mobility</vt:lpstr>
      <vt:lpstr>ADL – B. Transfer</vt:lpstr>
      <vt:lpstr>ADL – Walking</vt:lpstr>
      <vt:lpstr>     ADL - Locomotion</vt:lpstr>
      <vt:lpstr>ADL – G. Dressing</vt:lpstr>
      <vt:lpstr>ADL – H. Eating</vt:lpstr>
      <vt:lpstr>ADL – I. Toilet Use</vt:lpstr>
      <vt:lpstr>ADL – J. Personal Hygiene</vt:lpstr>
      <vt:lpstr> G0110: Activities of Daily Living</vt:lpstr>
      <vt:lpstr>G0110(1): Self-Performance</vt:lpstr>
      <vt:lpstr>G0110(1): Self-Performance Code 0. Independent</vt:lpstr>
      <vt:lpstr>G0110(1): Self-Performance Code 1. Supervision</vt:lpstr>
      <vt:lpstr>G0110(1): Self-Performance Code 2. Limited Assistance </vt:lpstr>
      <vt:lpstr>G0110(1): Self-Performance Code 3. Extensive Assistance</vt:lpstr>
      <vt:lpstr>G0110(1): Self-Performance Code 3. Extensive Assistance</vt:lpstr>
      <vt:lpstr>G0110(1): Self-Performance Code 4. Total Dependence</vt:lpstr>
      <vt:lpstr>G0110(1): Self-Performance </vt:lpstr>
      <vt:lpstr>Self Performance - Rule of 3 </vt:lpstr>
      <vt:lpstr>Rule of 3</vt:lpstr>
      <vt:lpstr>Rule of 3</vt:lpstr>
      <vt:lpstr>Rule of 3</vt:lpstr>
      <vt:lpstr>Rule of 3</vt:lpstr>
      <vt:lpstr>Rule of 3</vt:lpstr>
      <vt:lpstr>Self Performance Algorithm  </vt:lpstr>
      <vt:lpstr> G0110: Activities of Daily Living</vt:lpstr>
      <vt:lpstr>G0110(2): ADL Support Provided</vt:lpstr>
      <vt:lpstr>G0110(2): Support Provided Coding </vt:lpstr>
      <vt:lpstr>G0110(2):  ADL Support Provided Coding </vt:lpstr>
      <vt:lpstr>G0110(1)(2) - Scenario #1</vt:lpstr>
      <vt:lpstr>G0110(1)(2) - Scenario #2</vt:lpstr>
      <vt:lpstr>G0110(1)(2) - Scenario #3</vt:lpstr>
      <vt:lpstr>G0120: Bathing</vt:lpstr>
      <vt:lpstr>G0120: Bathing Coding</vt:lpstr>
      <vt:lpstr>G0120: Bathing – Coding </vt:lpstr>
      <vt:lpstr>G0120 - Bathing Scenario</vt:lpstr>
      <vt:lpstr>G0300:  Balance  During Transition and Walking</vt:lpstr>
      <vt:lpstr>G0300: Balance  During Transition &amp; Walking</vt:lpstr>
      <vt:lpstr>G0300: Balance During Transition &amp; Walking – Test </vt:lpstr>
      <vt:lpstr>G0300: Balance, Transition &amp; Walking - Test</vt:lpstr>
      <vt:lpstr>G0300: Balance, Transition &amp; Walking - Coding </vt:lpstr>
      <vt:lpstr>G0300 A,B,C,D,E, - Coding Balance During Transitions &amp; Walking  </vt:lpstr>
      <vt:lpstr>G0300 A,B,C,D,E, - Coding Balance During Transitions &amp; Walking </vt:lpstr>
      <vt:lpstr>G0300A - Scenario</vt:lpstr>
      <vt:lpstr>G0400 – Functional Limitation in Range of Motion</vt:lpstr>
      <vt:lpstr>G0400: Functional Limitation in ROM</vt:lpstr>
      <vt:lpstr>G0400: Functional Limitation in ROM - Coding</vt:lpstr>
      <vt:lpstr>G0600: Mobility Device </vt:lpstr>
      <vt:lpstr>G0600: Mobility Devices – Coding </vt:lpstr>
      <vt:lpstr>G0900: Functional Rehabilitation Potential</vt:lpstr>
      <vt:lpstr>A. Resident Believes Capable of Increased Independence in at Least Some ADLs </vt:lpstr>
      <vt:lpstr>B. Direct Care Staff Believe Resident Is Capable of Increased Independence in at Least Some ADLs</vt:lpstr>
      <vt:lpstr>Care Plan Considerations</vt:lpstr>
      <vt:lpstr>Questions?</vt:lpstr>
      <vt:lpstr>Thank you!!</vt:lpstr>
    </vt:vector>
  </TitlesOfParts>
  <Company>Kansas Department on Aging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D</dc:title>
  <dc:creator>dianeslover</dc:creator>
  <cp:lastModifiedBy>Shirley Boltz</cp:lastModifiedBy>
  <cp:revision>374</cp:revision>
  <cp:lastPrinted>2014-02-26T15:36:29Z</cp:lastPrinted>
  <dcterms:created xsi:type="dcterms:W3CDTF">2010-05-06T13:28:09Z</dcterms:created>
  <dcterms:modified xsi:type="dcterms:W3CDTF">2015-11-06T20:12:57Z</dcterms:modified>
</cp:coreProperties>
</file>