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notesMasterIdLst>
    <p:notesMasterId r:id="rId50"/>
  </p:notesMasterIdLst>
  <p:handoutMasterIdLst>
    <p:handoutMasterId r:id="rId51"/>
  </p:handoutMasterIdLst>
  <p:sldIdLst>
    <p:sldId id="368" r:id="rId2"/>
    <p:sldId id="461" r:id="rId3"/>
    <p:sldId id="455" r:id="rId4"/>
    <p:sldId id="370" r:id="rId5"/>
    <p:sldId id="393" r:id="rId6"/>
    <p:sldId id="395" r:id="rId7"/>
    <p:sldId id="444" r:id="rId8"/>
    <p:sldId id="385" r:id="rId9"/>
    <p:sldId id="433" r:id="rId10"/>
    <p:sldId id="400" r:id="rId11"/>
    <p:sldId id="406" r:id="rId12"/>
    <p:sldId id="407" r:id="rId13"/>
    <p:sldId id="408" r:id="rId14"/>
    <p:sldId id="448" r:id="rId15"/>
    <p:sldId id="410" r:id="rId16"/>
    <p:sldId id="396" r:id="rId17"/>
    <p:sldId id="434" r:id="rId18"/>
    <p:sldId id="413" r:id="rId19"/>
    <p:sldId id="414" r:id="rId20"/>
    <p:sldId id="437" r:id="rId21"/>
    <p:sldId id="418" r:id="rId22"/>
    <p:sldId id="459" r:id="rId23"/>
    <p:sldId id="432" r:id="rId24"/>
    <p:sldId id="431" r:id="rId25"/>
    <p:sldId id="283" r:id="rId26"/>
    <p:sldId id="286" r:id="rId27"/>
    <p:sldId id="289" r:id="rId28"/>
    <p:sldId id="294" r:id="rId29"/>
    <p:sldId id="297" r:id="rId30"/>
    <p:sldId id="299" r:id="rId31"/>
    <p:sldId id="438" r:id="rId32"/>
    <p:sldId id="439" r:id="rId33"/>
    <p:sldId id="302" r:id="rId34"/>
    <p:sldId id="303" r:id="rId35"/>
    <p:sldId id="307" r:id="rId36"/>
    <p:sldId id="441" r:id="rId37"/>
    <p:sldId id="456" r:id="rId38"/>
    <p:sldId id="309" r:id="rId39"/>
    <p:sldId id="458" r:id="rId40"/>
    <p:sldId id="321" r:id="rId41"/>
    <p:sldId id="322" r:id="rId42"/>
    <p:sldId id="323" r:id="rId43"/>
    <p:sldId id="324" r:id="rId44"/>
    <p:sldId id="329" r:id="rId45"/>
    <p:sldId id="359" r:id="rId46"/>
    <p:sldId id="460" r:id="rId47"/>
    <p:sldId id="462" r:id="rId48"/>
    <p:sldId id="463"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C7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4" autoAdjust="0"/>
    <p:restoredTop sz="71429" autoAdjust="0"/>
  </p:normalViewPr>
  <p:slideViewPr>
    <p:cSldViewPr>
      <p:cViewPr>
        <p:scale>
          <a:sx n="112" d="100"/>
          <a:sy n="112" d="100"/>
        </p:scale>
        <p:origin x="-176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5154"/>
    </p:cViewPr>
  </p:sorterViewPr>
  <p:notesViewPr>
    <p:cSldViewPr>
      <p:cViewPr>
        <p:scale>
          <a:sx n="50" d="100"/>
          <a:sy n="50" d="100"/>
        </p:scale>
        <p:origin x="-1872" y="-1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9EF9B7E7-42E5-472F-B0A4-1DC71DFC159D}" type="slidenum">
              <a:rPr lang="en-US"/>
              <a:pPr>
                <a:defRPr/>
              </a:pPr>
              <a:t>‹#›</a:t>
            </a:fld>
            <a:endParaRPr lang="en-US" dirty="0"/>
          </a:p>
        </p:txBody>
      </p:sp>
    </p:spTree>
    <p:extLst>
      <p:ext uri="{BB962C8B-B14F-4D97-AF65-F5344CB8AC3E}">
        <p14:creationId xmlns:p14="http://schemas.microsoft.com/office/powerpoint/2010/main" val="15508282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BD253E1-CE1C-4A41-ABB8-8A9FA6E5B31C}" type="slidenum">
              <a:rPr lang="en-US"/>
              <a:pPr>
                <a:defRPr/>
              </a:pPr>
              <a:t>‹#›</a:t>
            </a:fld>
            <a:endParaRPr lang="en-US"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Slide Image Placeholder 5"/>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Tree>
    <p:extLst>
      <p:ext uri="{BB962C8B-B14F-4D97-AF65-F5344CB8AC3E}">
        <p14:creationId xmlns:p14="http://schemas.microsoft.com/office/powerpoint/2010/main" val="77389719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E5BC21B1-7AF0-47FD-BBF8-CBE156884794}" type="slidenum">
              <a:rPr lang="en-US"/>
              <a:pPr>
                <a:defRPr/>
              </a:pPr>
              <a:t>1</a:t>
            </a:fld>
            <a:endParaRPr lang="en-US" dirty="0"/>
          </a:p>
        </p:txBody>
      </p:sp>
      <p:sp>
        <p:nvSpPr>
          <p:cNvPr id="53251" name="Slide Image Placeholder 1"/>
          <p:cNvSpPr>
            <a:spLocks noGrp="1" noRot="1" noChangeAspect="1" noTextEdit="1"/>
          </p:cNvSpPr>
          <p:nvPr>
            <p:ph type="sldImg"/>
          </p:nvPr>
        </p:nvSpPr>
        <p:spPr bwMode="auto">
          <a:xfrm>
            <a:off x="449263" y="304800"/>
            <a:ext cx="5383212" cy="4038600"/>
          </a:xfrm>
          <a:noFill/>
          <a:ln>
            <a:solidFill>
              <a:srgbClr val="000000"/>
            </a:solidFill>
            <a:miter lim="800000"/>
            <a:headEnd/>
            <a:tailEnd/>
          </a:ln>
        </p:spPr>
      </p:sp>
      <p:sp>
        <p:nvSpPr>
          <p:cNvPr id="53252" name="Notes Placeholder 2"/>
          <p:cNvSpPr>
            <a:spLocks noGrp="1"/>
          </p:cNvSpPr>
          <p:nvPr>
            <p:ph type="body" idx="1"/>
          </p:nvPr>
        </p:nvSpPr>
        <p:spPr bwMode="auto">
          <a:xfrm>
            <a:off x="701675" y="4953000"/>
            <a:ext cx="5607050" cy="3646489"/>
          </a:xfrm>
          <a:noFill/>
        </p:spPr>
        <p:txBody>
          <a:bodyPr wrap="square" numCol="1" anchor="t" anchorCtr="0" compatLnSpc="1">
            <a:prstTxWarp prst="textNoShape">
              <a:avLst/>
            </a:prstTxWarp>
          </a:bodyPr>
          <a:lstStyle/>
          <a:p>
            <a:pPr lvl="1" eaLnBrk="1" hangingPunct="1">
              <a:spcBef>
                <a:spcPct val="0"/>
              </a:spcBef>
              <a:buFontTx/>
              <a:buNone/>
            </a:pPr>
            <a:endParaRPr lang="en-US" sz="1600" b="1" u="sng" dirty="0" smtClean="0">
              <a:latin typeface="Arial" charset="0"/>
            </a:endParaRPr>
          </a:p>
        </p:txBody>
      </p:sp>
      <p:sp>
        <p:nvSpPr>
          <p:cNvPr id="5" name="Slide Number Placeholder 4"/>
          <p:cNvSpPr txBox="1">
            <a:spLocks noGrp="1"/>
          </p:cNvSpPr>
          <p:nvPr/>
        </p:nvSpPr>
        <p:spPr>
          <a:xfrm>
            <a:off x="3970338" y="8829675"/>
            <a:ext cx="3038475" cy="465138"/>
          </a:xfrm>
          <a:prstGeom prst="rect">
            <a:avLst/>
          </a:prstGeom>
          <a:noFill/>
        </p:spPr>
        <p:txBody>
          <a:bodyPr anchor="b"/>
          <a:lstStyle/>
          <a:p>
            <a:pPr algn="r" fontAlgn="auto">
              <a:spcBef>
                <a:spcPts val="0"/>
              </a:spcBef>
              <a:spcAft>
                <a:spcPts val="0"/>
              </a:spcAft>
              <a:defRPr/>
            </a:pPr>
            <a:fld id="{F1433BE9-DF3A-4BBC-9B6E-9FBF42EAA727}" type="slidenum">
              <a:rPr lang="en-US" sz="1200">
                <a:latin typeface="+mn-lt"/>
              </a:rPr>
              <a:pPr algn="r" fontAlgn="auto">
                <a:spcBef>
                  <a:spcPts val="0"/>
                </a:spcBef>
                <a:spcAft>
                  <a:spcPts val="0"/>
                </a:spcAft>
                <a:defRPr/>
              </a:pPr>
              <a:t>1</a:t>
            </a:fld>
            <a:endParaRPr lang="en-US" sz="1200" dirty="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BEAE082A-9012-4EDD-AF3E-8EE9587ADD59}" type="slidenum">
              <a:rPr lang="en-US"/>
              <a:pPr>
                <a:defRPr/>
              </a:pPr>
              <a:t>11</a:t>
            </a:fld>
            <a:endParaRPr lang="en-US" dirty="0"/>
          </a:p>
        </p:txBody>
      </p:sp>
      <p:sp>
        <p:nvSpPr>
          <p:cNvPr id="64515" name="Rectangle 2"/>
          <p:cNvSpPr>
            <a:spLocks noGrp="1" noRot="1" noChangeAspect="1" noTextEdit="1"/>
          </p:cNvSpPr>
          <p:nvPr>
            <p:ph type="sldImg"/>
          </p:nvPr>
        </p:nvSpPr>
        <p:spPr bwMode="auto">
          <a:xfrm>
            <a:off x="611188" y="0"/>
            <a:ext cx="5889625" cy="4418013"/>
          </a:xfrm>
          <a:noFill/>
          <a:ln>
            <a:solidFill>
              <a:srgbClr val="000000"/>
            </a:solidFill>
            <a:miter lim="800000"/>
            <a:headEnd/>
            <a:tailEnd/>
          </a:ln>
        </p:spPr>
      </p:sp>
      <p:sp>
        <p:nvSpPr>
          <p:cNvPr id="64516" name="Rectangle 3"/>
          <p:cNvSpPr>
            <a:spLocks noGrp="1"/>
          </p:cNvSpPr>
          <p:nvPr>
            <p:ph type="body" idx="1"/>
          </p:nvPr>
        </p:nvSpPr>
        <p:spPr bwMode="auto">
          <a:xfrm>
            <a:off x="311150" y="4495802"/>
            <a:ext cx="6388100" cy="5029199"/>
          </a:xfrm>
          <a:noFill/>
        </p:spPr>
        <p:txBody>
          <a:bodyPr wrap="square" numCol="1" anchor="t" anchorCtr="0" compatLnSpc="1">
            <a:prstTxWarp prst="textNoShape">
              <a:avLst/>
            </a:prstTxWarp>
          </a:bodyPr>
          <a:lstStyle/>
          <a:p>
            <a:pPr marL="0" indent="0" eaLnBrk="1" hangingPunct="1">
              <a:spcBef>
                <a:spcPct val="0"/>
              </a:spcBef>
              <a:buFontTx/>
              <a:buNone/>
            </a:pPr>
            <a:endParaRPr lang="en-US" sz="1600" b="1" i="1" dirty="0" smtClean="0">
              <a:solidFill>
                <a:srgbClr val="CC33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C6CC488F-681A-4CB6-9A3F-4FB38FA1926F}" type="slidenum">
              <a:rPr lang="en-US"/>
              <a:pPr>
                <a:defRPr/>
              </a:pPr>
              <a:t>12</a:t>
            </a:fld>
            <a:endParaRPr lang="en-US" dirty="0"/>
          </a:p>
        </p:txBody>
      </p:sp>
      <p:sp>
        <p:nvSpPr>
          <p:cNvPr id="65539" name="Rectangle 2"/>
          <p:cNvSpPr>
            <a:spLocks noGrp="1" noRot="1" noChangeAspect="1" noTextEdit="1"/>
          </p:cNvSpPr>
          <p:nvPr>
            <p:ph type="sldImg"/>
          </p:nvPr>
        </p:nvSpPr>
        <p:spPr bwMode="auto">
          <a:xfrm>
            <a:off x="1144588" y="0"/>
            <a:ext cx="4876800" cy="3659188"/>
          </a:xfrm>
          <a:noFill/>
          <a:ln>
            <a:solidFill>
              <a:srgbClr val="000000"/>
            </a:solidFill>
            <a:miter lim="800000"/>
            <a:headEnd/>
            <a:tailEnd/>
          </a:ln>
        </p:spPr>
      </p:sp>
      <p:sp>
        <p:nvSpPr>
          <p:cNvPr id="65540" name="Rectangle 3"/>
          <p:cNvSpPr>
            <a:spLocks noGrp="1"/>
          </p:cNvSpPr>
          <p:nvPr>
            <p:ph type="body" idx="1"/>
          </p:nvPr>
        </p:nvSpPr>
        <p:spPr bwMode="auto">
          <a:xfrm>
            <a:off x="0" y="3962402"/>
            <a:ext cx="7010400" cy="5029199"/>
          </a:xfrm>
        </p:spPr>
        <p:txBody>
          <a:bodyPr wrap="square" numCol="1" anchor="t" anchorCtr="0" compatLnSpc="1">
            <a:prstTxWarp prst="textNoShape">
              <a:avLst/>
            </a:prstTxWarp>
            <a:normAutofit lnSpcReduction="10000"/>
          </a:bodyPr>
          <a:lstStyle/>
          <a:p>
            <a:pPr eaLnBrk="1" hangingPunct="1">
              <a:lnSpc>
                <a:spcPct val="90000"/>
              </a:lnSpc>
              <a:spcBef>
                <a:spcPct val="0"/>
              </a:spcBef>
              <a:defRPr/>
            </a:pPr>
            <a:endParaRPr lang="en-US" sz="1600" b="1" u="sng"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AC0EAE56-5F62-44CA-AFC1-32E9C33CB541}" type="slidenum">
              <a:rPr lang="en-US"/>
              <a:pPr>
                <a:defRPr/>
              </a:pPr>
              <a:t>13</a:t>
            </a:fld>
            <a:endParaRPr lang="en-US" dirty="0"/>
          </a:p>
        </p:txBody>
      </p:sp>
      <p:sp>
        <p:nvSpPr>
          <p:cNvPr id="66563" name="Rectangle 2"/>
          <p:cNvSpPr>
            <a:spLocks noGrp="1" noRot="1" noChangeAspect="1" noTextEdit="1"/>
          </p:cNvSpPr>
          <p:nvPr>
            <p:ph type="sldImg"/>
          </p:nvPr>
        </p:nvSpPr>
        <p:spPr bwMode="auto">
          <a:xfrm>
            <a:off x="687388" y="0"/>
            <a:ext cx="5791200" cy="4343400"/>
          </a:xfrm>
          <a:noFill/>
          <a:ln>
            <a:solidFill>
              <a:srgbClr val="000000"/>
            </a:solidFill>
            <a:miter lim="800000"/>
            <a:headEnd/>
            <a:tailEnd/>
          </a:ln>
        </p:spPr>
      </p:sp>
      <p:sp>
        <p:nvSpPr>
          <p:cNvPr id="66564" name="Rectangle 3"/>
          <p:cNvSpPr>
            <a:spLocks noGrp="1"/>
          </p:cNvSpPr>
          <p:nvPr>
            <p:ph type="body" idx="1"/>
          </p:nvPr>
        </p:nvSpPr>
        <p:spPr bwMode="auto">
          <a:xfrm>
            <a:off x="155575" y="4419601"/>
            <a:ext cx="6465888" cy="4876800"/>
          </a:xfrm>
          <a:noFill/>
        </p:spPr>
        <p:txBody>
          <a:bodyPr wrap="square" numCol="1" anchor="t" anchorCtr="0" compatLnSpc="1">
            <a:prstTxWarp prst="textNoShape">
              <a:avLst/>
            </a:prstTxWarp>
          </a:bodyPr>
          <a:lstStyle/>
          <a:p>
            <a:pPr eaLnBrk="1" hangingPunct="1">
              <a:lnSpc>
                <a:spcPct val="80000"/>
              </a:lnSpc>
            </a:pPr>
            <a:endParaRPr lang="en-US" sz="16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9BC73E8B-77C6-4C2B-80DA-836ECA122BF1}" type="slidenum">
              <a:rPr lang="en-US"/>
              <a:pPr>
                <a:defRPr/>
              </a:pPr>
              <a:t>14</a:t>
            </a:fld>
            <a:endParaRPr lang="en-US" dirty="0"/>
          </a:p>
        </p:txBody>
      </p:sp>
      <p:sp>
        <p:nvSpPr>
          <p:cNvPr id="67587" name="Rectangle 2"/>
          <p:cNvSpPr>
            <a:spLocks noGrp="1" noRot="1" noChangeAspect="1" noTextEdit="1"/>
          </p:cNvSpPr>
          <p:nvPr>
            <p:ph type="sldImg"/>
          </p:nvPr>
        </p:nvSpPr>
        <p:spPr bwMode="auto">
          <a:xfrm>
            <a:off x="768350" y="146050"/>
            <a:ext cx="5786438" cy="4341813"/>
          </a:xfrm>
          <a:noFill/>
          <a:ln>
            <a:solidFill>
              <a:srgbClr val="000000"/>
            </a:solidFill>
            <a:miter lim="800000"/>
            <a:headEnd/>
            <a:tailEnd/>
          </a:ln>
        </p:spPr>
      </p:sp>
      <p:sp>
        <p:nvSpPr>
          <p:cNvPr id="67588" name="Rectangle 3"/>
          <p:cNvSpPr>
            <a:spLocks noGrp="1"/>
          </p:cNvSpPr>
          <p:nvPr>
            <p:ph type="body" idx="1"/>
          </p:nvPr>
        </p:nvSpPr>
        <p:spPr bwMode="auto">
          <a:xfrm>
            <a:off x="701675" y="4953000"/>
            <a:ext cx="5607050" cy="3646489"/>
          </a:xfrm>
          <a:noFill/>
        </p:spPr>
        <p:txBody>
          <a:bodyPr wrap="square" numCol="1" anchor="t" anchorCtr="0" compatLnSpc="1">
            <a:prstTxWarp prst="textNoShape">
              <a:avLst/>
            </a:prstTxWarp>
          </a:bodyPr>
          <a:lstStyle/>
          <a:p>
            <a:pPr algn="ctr"/>
            <a:endParaRPr lang="en-US" sz="16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24A259E5-8669-4BEB-852A-6813BDA26326}" type="slidenum">
              <a:rPr lang="en-US"/>
              <a:pPr>
                <a:defRPr/>
              </a:pPr>
              <a:t>15</a:t>
            </a:fld>
            <a:endParaRPr lang="en-US" dirty="0"/>
          </a:p>
        </p:txBody>
      </p:sp>
      <p:sp>
        <p:nvSpPr>
          <p:cNvPr id="68611" name="Rectangle 2"/>
          <p:cNvSpPr>
            <a:spLocks noGrp="1" noRot="1" noChangeAspect="1" noTextEdit="1"/>
          </p:cNvSpPr>
          <p:nvPr>
            <p:ph type="sldImg"/>
          </p:nvPr>
        </p:nvSpPr>
        <p:spPr bwMode="auto">
          <a:xfrm>
            <a:off x="68263" y="304800"/>
            <a:ext cx="6197600" cy="4648200"/>
          </a:xfrm>
          <a:noFill/>
          <a:ln>
            <a:solidFill>
              <a:srgbClr val="000000"/>
            </a:solidFill>
            <a:miter lim="800000"/>
            <a:headEnd/>
            <a:tailEnd/>
          </a:ln>
        </p:spPr>
      </p:sp>
      <p:sp>
        <p:nvSpPr>
          <p:cNvPr id="68612" name="Rectangle 3"/>
          <p:cNvSpPr>
            <a:spLocks noGrp="1"/>
          </p:cNvSpPr>
          <p:nvPr>
            <p:ph type="body" idx="1"/>
          </p:nvPr>
        </p:nvSpPr>
        <p:spPr bwMode="auto">
          <a:xfrm>
            <a:off x="311151" y="5181600"/>
            <a:ext cx="6543675" cy="4114800"/>
          </a:xfrm>
          <a:noFill/>
        </p:spPr>
        <p:txBody>
          <a:bodyPr wrap="square" numCol="1" anchor="t" anchorCtr="0" compatLnSpc="1">
            <a:prstTxWarp prst="textNoShape">
              <a:avLst/>
            </a:prstTxWarp>
          </a:bodyPr>
          <a:lstStyle/>
          <a:p>
            <a:pPr eaLnBrk="1" hangingPunct="1">
              <a:spcBef>
                <a:spcPct val="0"/>
              </a:spcBef>
            </a:pPr>
            <a:endParaRPr lang="en-US" sz="1600" dirty="0" smtClean="0">
              <a:solidFill>
                <a:srgbClr val="000000"/>
              </a:solidFill>
            </a:endParaRPr>
          </a:p>
          <a:p>
            <a:pPr eaLnBrk="1" hangingPunct="1">
              <a:spcBef>
                <a:spcPct val="0"/>
              </a:spcBef>
            </a:pPr>
            <a:endParaRPr lang="en-US" sz="16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97B9B35A-E762-425C-9002-1B187F86A396}" type="slidenum">
              <a:rPr lang="en-US"/>
              <a:pPr>
                <a:defRPr/>
              </a:pPr>
              <a:t>16</a:t>
            </a:fld>
            <a:endParaRPr lang="en-US" dirty="0"/>
          </a:p>
        </p:txBody>
      </p:sp>
      <p:sp>
        <p:nvSpPr>
          <p:cNvPr id="69635" name="Rectangle 2"/>
          <p:cNvSpPr>
            <a:spLocks noGrp="1" noRot="1" noChangeAspect="1" noTextEdit="1"/>
          </p:cNvSpPr>
          <p:nvPr>
            <p:ph type="sldImg"/>
          </p:nvPr>
        </p:nvSpPr>
        <p:spPr bwMode="auto">
          <a:xfrm>
            <a:off x="608013" y="0"/>
            <a:ext cx="5689600" cy="4267200"/>
          </a:xfrm>
          <a:noFill/>
          <a:ln>
            <a:solidFill>
              <a:srgbClr val="000000"/>
            </a:solidFill>
            <a:miter lim="800000"/>
            <a:headEnd/>
            <a:tailEnd/>
          </a:ln>
        </p:spPr>
      </p:sp>
      <p:sp>
        <p:nvSpPr>
          <p:cNvPr id="69636" name="Rectangle 3"/>
          <p:cNvSpPr>
            <a:spLocks noGrp="1"/>
          </p:cNvSpPr>
          <p:nvPr>
            <p:ph type="body" idx="1"/>
          </p:nvPr>
        </p:nvSpPr>
        <p:spPr bwMode="auto">
          <a:xfrm>
            <a:off x="233363" y="4495800"/>
            <a:ext cx="6543675" cy="4800601"/>
          </a:xfrm>
          <a:noFill/>
        </p:spPr>
        <p:txBody>
          <a:bodyPr wrap="square" numCol="1" anchor="t" anchorCtr="0" compatLnSpc="1">
            <a:prstTxWarp prst="textNoShape">
              <a:avLst/>
            </a:prstTxWarp>
          </a:bodyPr>
          <a:lstStyle/>
          <a:p>
            <a:pPr marL="0" indent="0" eaLnBrk="1" hangingPunct="1">
              <a:spcBef>
                <a:spcPct val="0"/>
              </a:spcBef>
              <a:buFontTx/>
              <a:buNone/>
            </a:pPr>
            <a:endParaRPr lang="en-US" sz="1600" dirty="0"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8AFED307-1759-4CC6-9FC5-67D3E298B725}" type="slidenum">
              <a:rPr lang="en-US"/>
              <a:pPr>
                <a:defRPr/>
              </a:pPr>
              <a:t>17</a:t>
            </a:fld>
            <a:endParaRPr lang="en-US" dirty="0"/>
          </a:p>
        </p:txBody>
      </p:sp>
      <p:sp>
        <p:nvSpPr>
          <p:cNvPr id="70659" name="Rectangle 2"/>
          <p:cNvSpPr>
            <a:spLocks noGrp="1" noRot="1" noChangeAspect="1" noTextEdit="1"/>
          </p:cNvSpPr>
          <p:nvPr>
            <p:ph type="sldImg"/>
          </p:nvPr>
        </p:nvSpPr>
        <p:spPr bwMode="auto">
          <a:xfrm>
            <a:off x="641350" y="0"/>
            <a:ext cx="6299200" cy="4724400"/>
          </a:xfrm>
          <a:noFill/>
          <a:ln>
            <a:solidFill>
              <a:srgbClr val="000000"/>
            </a:solidFill>
            <a:miter lim="800000"/>
            <a:headEnd/>
            <a:tailEnd/>
          </a:ln>
        </p:spPr>
      </p:sp>
      <p:sp>
        <p:nvSpPr>
          <p:cNvPr id="70660" name="Rectangle 3"/>
          <p:cNvSpPr>
            <a:spLocks noGrp="1"/>
          </p:cNvSpPr>
          <p:nvPr>
            <p:ph type="body" idx="1"/>
          </p:nvPr>
        </p:nvSpPr>
        <p:spPr bwMode="auto">
          <a:xfrm>
            <a:off x="701675" y="4876801"/>
            <a:ext cx="5607050" cy="4419600"/>
          </a:xfrm>
          <a:noFill/>
        </p:spPr>
        <p:txBody>
          <a:bodyPr wrap="square" numCol="1" anchor="t" anchorCtr="0" compatLnSpc="1">
            <a:prstTxWarp prst="textNoShape">
              <a:avLst/>
            </a:prstTxWarp>
          </a:bodyPr>
          <a:lstStyle/>
          <a:p>
            <a:pPr eaLnBrk="1" hangingPunct="1"/>
            <a:endParaRPr lang="en-US" sz="1400" b="1" u="sng" dirty="0" smtClean="0"/>
          </a:p>
          <a:p>
            <a:pPr eaLnBrk="1" hangingPunct="1"/>
            <a:endParaRPr lang="en-US" sz="1400" b="1" u="sng"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8C94F630-D4E8-458C-981A-A4B1CC2CFBF7}" type="slidenum">
              <a:rPr lang="en-US"/>
              <a:pPr>
                <a:defRPr/>
              </a:pPr>
              <a:t>18</a:t>
            </a:fld>
            <a:endParaRPr lang="en-US" dirty="0"/>
          </a:p>
        </p:txBody>
      </p:sp>
      <p:sp>
        <p:nvSpPr>
          <p:cNvPr id="71683" name="Rectangle 2"/>
          <p:cNvSpPr>
            <a:spLocks noGrp="1" noRot="1" noChangeAspect="1" noTextEdit="1"/>
          </p:cNvSpPr>
          <p:nvPr>
            <p:ph type="sldImg"/>
          </p:nvPr>
        </p:nvSpPr>
        <p:spPr bwMode="auto">
          <a:xfrm>
            <a:off x="68263" y="0"/>
            <a:ext cx="6197600" cy="4648200"/>
          </a:xfrm>
          <a:noFill/>
          <a:ln>
            <a:solidFill>
              <a:srgbClr val="000000"/>
            </a:solidFill>
            <a:miter lim="800000"/>
            <a:headEnd/>
            <a:tailEnd/>
          </a:ln>
        </p:spPr>
      </p:sp>
      <p:sp>
        <p:nvSpPr>
          <p:cNvPr id="71684" name="Rectangle 3"/>
          <p:cNvSpPr>
            <a:spLocks noGrp="1"/>
          </p:cNvSpPr>
          <p:nvPr>
            <p:ph type="body" idx="1"/>
          </p:nvPr>
        </p:nvSpPr>
        <p:spPr bwMode="auto">
          <a:xfrm>
            <a:off x="1" y="4724400"/>
            <a:ext cx="6621463" cy="4572000"/>
          </a:xfrm>
          <a:noFill/>
        </p:spPr>
        <p:txBody>
          <a:bodyPr wrap="square" numCol="1" anchor="t" anchorCtr="0" compatLnSpc="1">
            <a:prstTxWarp prst="textNoShape">
              <a:avLst/>
            </a:prstTxWarp>
          </a:bodyPr>
          <a:lstStyle/>
          <a:p>
            <a:pPr eaLnBrk="1" hangingPunct="1">
              <a:spcBef>
                <a:spcPct val="0"/>
              </a:spcBef>
            </a:pPr>
            <a:endParaRPr lang="en-US" sz="1600" u="sng"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640ADFE4-0CD3-4FB2-B997-5779EAE4EEFB}" type="slidenum">
              <a:rPr lang="en-US"/>
              <a:pPr>
                <a:defRPr/>
              </a:pPr>
              <a:t>19</a:t>
            </a:fld>
            <a:endParaRPr lang="en-US" dirty="0"/>
          </a:p>
        </p:txBody>
      </p:sp>
      <p:sp>
        <p:nvSpPr>
          <p:cNvPr id="72707" name="Rectangle 2"/>
          <p:cNvSpPr>
            <a:spLocks noGrp="1" noRot="1" noChangeAspect="1" noTextEdit="1"/>
          </p:cNvSpPr>
          <p:nvPr>
            <p:ph type="sldImg"/>
          </p:nvPr>
        </p:nvSpPr>
        <p:spPr bwMode="auto">
          <a:xfrm>
            <a:off x="611188" y="0"/>
            <a:ext cx="5994400" cy="4497388"/>
          </a:xfrm>
          <a:noFill/>
          <a:ln>
            <a:solidFill>
              <a:srgbClr val="000000"/>
            </a:solidFill>
            <a:miter lim="800000"/>
            <a:headEnd/>
            <a:tailEnd/>
          </a:ln>
        </p:spPr>
      </p:sp>
      <p:sp>
        <p:nvSpPr>
          <p:cNvPr id="72708" name="Rectangle 3"/>
          <p:cNvSpPr>
            <a:spLocks noGrp="1"/>
          </p:cNvSpPr>
          <p:nvPr>
            <p:ph type="body" idx="1"/>
          </p:nvPr>
        </p:nvSpPr>
        <p:spPr bwMode="auto">
          <a:xfrm>
            <a:off x="1" y="4648200"/>
            <a:ext cx="6854825" cy="3951288"/>
          </a:xfrm>
        </p:spPr>
        <p:txBody>
          <a:bodyPr wrap="square" numCol="1" anchor="t" anchorCtr="0" compatLnSpc="1">
            <a:prstTxWarp prst="textNoShape">
              <a:avLst/>
            </a:prstTxWarp>
            <a:normAutofit fontScale="92500"/>
          </a:bodyPr>
          <a:lstStyle/>
          <a:p>
            <a:pPr algn="ctr" eaLnBrk="1" hangingPunct="1">
              <a:lnSpc>
                <a:spcPct val="70000"/>
              </a:lnSpc>
              <a:defRPr/>
            </a:pPr>
            <a:endParaRPr lang="en-US" sz="16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29CE29A9-12AA-477B-86C0-3581B562311F}" type="slidenum">
              <a:rPr lang="en-US"/>
              <a:pPr>
                <a:defRPr/>
              </a:pPr>
              <a:t>20</a:t>
            </a:fld>
            <a:endParaRPr lang="en-US" dirty="0"/>
          </a:p>
        </p:txBody>
      </p:sp>
      <p:sp>
        <p:nvSpPr>
          <p:cNvPr id="73731" name="Slide Image Placeholder 1"/>
          <p:cNvSpPr>
            <a:spLocks noGrp="1" noRot="1" noChangeAspect="1" noTextEdit="1"/>
          </p:cNvSpPr>
          <p:nvPr>
            <p:ph type="sldImg"/>
          </p:nvPr>
        </p:nvSpPr>
        <p:spPr bwMode="auto">
          <a:xfrm>
            <a:off x="457200" y="0"/>
            <a:ext cx="6096000" cy="4572000"/>
          </a:xfrm>
          <a:noFill/>
          <a:ln>
            <a:solidFill>
              <a:srgbClr val="000000"/>
            </a:solidFill>
            <a:miter lim="800000"/>
            <a:headEnd/>
            <a:tailEnd/>
          </a:ln>
        </p:spPr>
      </p:sp>
      <p:sp>
        <p:nvSpPr>
          <p:cNvPr id="73732" name="Notes Placeholder 2"/>
          <p:cNvSpPr>
            <a:spLocks noGrp="1"/>
          </p:cNvSpPr>
          <p:nvPr>
            <p:ph type="body" idx="1"/>
          </p:nvPr>
        </p:nvSpPr>
        <p:spPr bwMode="auto">
          <a:xfrm>
            <a:off x="233364" y="4648200"/>
            <a:ext cx="6465887" cy="4648200"/>
          </a:xfrm>
          <a:noFill/>
        </p:spPr>
        <p:txBody>
          <a:bodyPr wrap="square" numCol="1" anchor="t" anchorCtr="0" compatLnSpc="1">
            <a:prstTxWarp prst="textNoShape">
              <a:avLst/>
            </a:prstTxWarp>
          </a:bodyPr>
          <a:lstStyle/>
          <a:p>
            <a:pPr>
              <a:lnSpc>
                <a:spcPct val="80000"/>
              </a:lnSpc>
              <a:spcBef>
                <a:spcPct val="0"/>
              </a:spcBef>
            </a:pPr>
            <a:endParaRPr lang="en-US" sz="1600" u="sng" dirty="0" smtClean="0"/>
          </a:p>
        </p:txBody>
      </p:sp>
      <p:sp>
        <p:nvSpPr>
          <p:cNvPr id="5" name="Slide Number Placeholder 4"/>
          <p:cNvSpPr txBox="1">
            <a:spLocks noGrp="1"/>
          </p:cNvSpPr>
          <p:nvPr/>
        </p:nvSpPr>
        <p:spPr>
          <a:xfrm>
            <a:off x="3970338" y="8829675"/>
            <a:ext cx="3038475" cy="465138"/>
          </a:xfrm>
          <a:prstGeom prst="rect">
            <a:avLst/>
          </a:prstGeom>
          <a:noFill/>
        </p:spPr>
        <p:txBody>
          <a:bodyPr anchor="b"/>
          <a:lstStyle/>
          <a:p>
            <a:pPr algn="r" fontAlgn="auto">
              <a:spcBef>
                <a:spcPts val="0"/>
              </a:spcBef>
              <a:spcAft>
                <a:spcPts val="0"/>
              </a:spcAft>
              <a:defRPr/>
            </a:pPr>
            <a:fld id="{AD95C199-2ECD-4153-9E07-24A452D4F1F6}" type="slidenum">
              <a:rPr lang="en-US" sz="1200">
                <a:latin typeface="+mn-lt"/>
              </a:rPr>
              <a:pPr algn="r" fontAlgn="auto">
                <a:spcBef>
                  <a:spcPts val="0"/>
                </a:spcBef>
                <a:spcAft>
                  <a:spcPts val="0"/>
                </a:spcAft>
                <a:defRPr/>
              </a:pPr>
              <a:t>20</a:t>
            </a:fld>
            <a:endParaRPr lang="en-US" sz="1200" dirty="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F7011F6C-54E8-4637-80D1-8BD1A6646A2B}" type="slidenum">
              <a:rPr lang="en-US"/>
              <a:pPr>
                <a:defRPr/>
              </a:pPr>
              <a:t>3</a:t>
            </a:fld>
            <a:endParaRPr lang="en-US" dirty="0"/>
          </a:p>
        </p:txBody>
      </p:sp>
      <p:sp>
        <p:nvSpPr>
          <p:cNvPr id="54275" name="Slide Image Placeholder 1"/>
          <p:cNvSpPr>
            <a:spLocks noGrp="1" noRot="1" noChangeAspect="1" noTextEdit="1"/>
          </p:cNvSpPr>
          <p:nvPr>
            <p:ph type="sldImg"/>
          </p:nvPr>
        </p:nvSpPr>
        <p:spPr bwMode="auto">
          <a:xfrm>
            <a:off x="530225" y="457200"/>
            <a:ext cx="5575300" cy="4183063"/>
          </a:xfrm>
          <a:noFill/>
          <a:ln>
            <a:solidFill>
              <a:srgbClr val="000000"/>
            </a:solidFill>
            <a:miter lim="800000"/>
            <a:headEnd/>
            <a:tailEnd/>
          </a:ln>
        </p:spPr>
      </p:sp>
      <p:sp>
        <p:nvSpPr>
          <p:cNvPr id="54276" name="Notes Placeholder 2"/>
          <p:cNvSpPr>
            <a:spLocks noGrp="1"/>
          </p:cNvSpPr>
          <p:nvPr>
            <p:ph type="body" idx="1"/>
          </p:nvPr>
        </p:nvSpPr>
        <p:spPr bwMode="auto">
          <a:xfrm>
            <a:off x="701675" y="4648200"/>
            <a:ext cx="5607050" cy="3951288"/>
          </a:xfrm>
          <a:noFill/>
        </p:spPr>
        <p:txBody>
          <a:bodyPr wrap="square" numCol="1" anchor="t" anchorCtr="0" compatLnSpc="1">
            <a:prstTxWarp prst="textNoShape">
              <a:avLst/>
            </a:prstTxWarp>
          </a:bodyPr>
          <a:lstStyle/>
          <a:p>
            <a:pPr>
              <a:spcBef>
                <a:spcPct val="0"/>
              </a:spcBef>
            </a:pPr>
            <a:endParaRPr lang="en-US" sz="1400" dirty="0" smtClean="0">
              <a:latin typeface="Arial" charset="0"/>
            </a:endParaRPr>
          </a:p>
        </p:txBody>
      </p:sp>
      <p:sp>
        <p:nvSpPr>
          <p:cNvPr id="4" name="Slide Number Placeholder 3"/>
          <p:cNvSpPr txBox="1">
            <a:spLocks noGrp="1"/>
          </p:cNvSpPr>
          <p:nvPr/>
        </p:nvSpPr>
        <p:spPr>
          <a:xfrm>
            <a:off x="3970338" y="8829675"/>
            <a:ext cx="3038475" cy="465138"/>
          </a:xfrm>
          <a:prstGeom prst="rect">
            <a:avLst/>
          </a:prstGeom>
          <a:noFill/>
        </p:spPr>
        <p:txBody>
          <a:bodyPr anchor="b"/>
          <a:lstStyle/>
          <a:p>
            <a:pPr algn="r" fontAlgn="auto">
              <a:spcBef>
                <a:spcPts val="0"/>
              </a:spcBef>
              <a:spcAft>
                <a:spcPts val="0"/>
              </a:spcAft>
              <a:defRPr/>
            </a:pPr>
            <a:fld id="{94421927-456A-4D25-90DC-A202E4BDC586}" type="slidenum">
              <a:rPr lang="en-US" sz="1200">
                <a:latin typeface="+mn-lt"/>
              </a:rPr>
              <a:pPr algn="r" fontAlgn="auto">
                <a:spcBef>
                  <a:spcPts val="0"/>
                </a:spcBef>
                <a:spcAft>
                  <a:spcPts val="0"/>
                </a:spcAft>
                <a:defRPr/>
              </a:pPr>
              <a:t>3</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BE609059-73A9-401E-8ED6-1E889F290D37}" type="slidenum">
              <a:rPr lang="en-US"/>
              <a:pPr>
                <a:defRPr/>
              </a:pPr>
              <a:t>21</a:t>
            </a:fld>
            <a:endParaRPr lang="en-US" dirty="0"/>
          </a:p>
        </p:txBody>
      </p:sp>
      <p:sp>
        <p:nvSpPr>
          <p:cNvPr id="74755" name="Slide Image Placeholder 1"/>
          <p:cNvSpPr>
            <a:spLocks noGrp="1" noRot="1" noChangeAspect="1" noTextEdit="1"/>
          </p:cNvSpPr>
          <p:nvPr>
            <p:ph type="sldImg"/>
          </p:nvPr>
        </p:nvSpPr>
        <p:spPr bwMode="auto">
          <a:xfrm>
            <a:off x="1073150" y="0"/>
            <a:ext cx="5486400" cy="4116388"/>
          </a:xfrm>
          <a:noFill/>
          <a:ln>
            <a:solidFill>
              <a:srgbClr val="000000"/>
            </a:solidFill>
            <a:miter lim="800000"/>
            <a:headEnd/>
            <a:tailEnd/>
          </a:ln>
        </p:spPr>
      </p:sp>
      <p:sp>
        <p:nvSpPr>
          <p:cNvPr id="74756" name="Notes Placeholder 2"/>
          <p:cNvSpPr>
            <a:spLocks noGrp="1"/>
          </p:cNvSpPr>
          <p:nvPr>
            <p:ph type="body" idx="1"/>
          </p:nvPr>
        </p:nvSpPr>
        <p:spPr bwMode="auto">
          <a:xfrm>
            <a:off x="311150" y="4191000"/>
            <a:ext cx="6388100" cy="5105400"/>
          </a:xfrm>
          <a:noFill/>
        </p:spPr>
        <p:txBody>
          <a:bodyPr wrap="square" numCol="1" anchor="t" anchorCtr="0" compatLnSpc="1">
            <a:prstTxWarp prst="textNoShape">
              <a:avLst/>
            </a:prstTxWarp>
          </a:bodyPr>
          <a:lstStyle/>
          <a:p>
            <a:pPr eaLnBrk="1" hangingPunct="1">
              <a:lnSpc>
                <a:spcPct val="70000"/>
              </a:lnSpc>
              <a:spcBef>
                <a:spcPct val="0"/>
              </a:spcBef>
            </a:pPr>
            <a:endParaRPr lang="en-US" sz="1600" dirty="0" smtClean="0"/>
          </a:p>
        </p:txBody>
      </p:sp>
      <p:sp>
        <p:nvSpPr>
          <p:cNvPr id="5" name="Slide Number Placeholder 4"/>
          <p:cNvSpPr txBox="1">
            <a:spLocks noGrp="1"/>
          </p:cNvSpPr>
          <p:nvPr/>
        </p:nvSpPr>
        <p:spPr>
          <a:xfrm>
            <a:off x="3970338" y="8829675"/>
            <a:ext cx="3038475" cy="465138"/>
          </a:xfrm>
          <a:prstGeom prst="rect">
            <a:avLst/>
          </a:prstGeom>
          <a:noFill/>
        </p:spPr>
        <p:txBody>
          <a:bodyPr anchor="b"/>
          <a:lstStyle/>
          <a:p>
            <a:pPr algn="r" fontAlgn="auto">
              <a:spcBef>
                <a:spcPts val="0"/>
              </a:spcBef>
              <a:spcAft>
                <a:spcPts val="0"/>
              </a:spcAft>
              <a:defRPr/>
            </a:pPr>
            <a:fld id="{F90ADC5F-F840-4083-A3A7-C2454456ED14}" type="slidenum">
              <a:rPr lang="en-US" sz="1200">
                <a:latin typeface="+mn-lt"/>
              </a:rPr>
              <a:pPr algn="r" fontAlgn="auto">
                <a:spcBef>
                  <a:spcPts val="0"/>
                </a:spcBef>
                <a:spcAft>
                  <a:spcPts val="0"/>
                </a:spcAft>
                <a:defRPr/>
              </a:pPr>
              <a:t>21</a:t>
            </a:fld>
            <a:endParaRPr lang="en-US" sz="1200" dirty="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294C5BB5-05D8-4B36-83B6-F9E76EECAF92}" type="slidenum">
              <a:rPr lang="en-US"/>
              <a:pPr>
                <a:defRPr/>
              </a:pPr>
              <a:t>23</a:t>
            </a:fld>
            <a:endParaRPr lang="en-US" dirty="0"/>
          </a:p>
        </p:txBody>
      </p:sp>
      <p:sp>
        <p:nvSpPr>
          <p:cNvPr id="75779" name="Slide Image Placeholder 1"/>
          <p:cNvSpPr>
            <a:spLocks noGrp="1" noRot="1" noChangeAspect="1" noTextEdit="1"/>
          </p:cNvSpPr>
          <p:nvPr>
            <p:ph type="sldImg"/>
          </p:nvPr>
        </p:nvSpPr>
        <p:spPr bwMode="auto">
          <a:xfrm>
            <a:off x="763588" y="304800"/>
            <a:ext cx="5483225" cy="4113213"/>
          </a:xfrm>
          <a:noFill/>
          <a:ln>
            <a:solidFill>
              <a:srgbClr val="000000"/>
            </a:solidFill>
            <a:miter lim="800000"/>
            <a:headEnd/>
            <a:tailEnd/>
          </a:ln>
        </p:spPr>
      </p:sp>
      <p:sp>
        <p:nvSpPr>
          <p:cNvPr id="75780" name="Notes Placeholder 2"/>
          <p:cNvSpPr>
            <a:spLocks noGrp="1"/>
          </p:cNvSpPr>
          <p:nvPr>
            <p:ph type="body" idx="1"/>
          </p:nvPr>
        </p:nvSpPr>
        <p:spPr bwMode="auto">
          <a:xfrm>
            <a:off x="311150" y="4572000"/>
            <a:ext cx="6388100" cy="4724400"/>
          </a:xfrm>
          <a:noFill/>
        </p:spPr>
        <p:txBody>
          <a:bodyPr wrap="square" numCol="1" anchor="t" anchorCtr="0" compatLnSpc="1">
            <a:prstTxWarp prst="textNoShape">
              <a:avLst/>
            </a:prstTxWarp>
          </a:bodyPr>
          <a:lstStyle/>
          <a:p>
            <a:pPr eaLnBrk="1" hangingPunct="1">
              <a:lnSpc>
                <a:spcPct val="90000"/>
              </a:lnSpc>
              <a:spcBef>
                <a:spcPct val="0"/>
              </a:spcBef>
            </a:pPr>
            <a:endParaRPr lang="en-US" sz="1600" u="sng" dirty="0" smtClean="0"/>
          </a:p>
          <a:p>
            <a:pPr eaLnBrk="1" hangingPunct="1">
              <a:lnSpc>
                <a:spcPct val="90000"/>
              </a:lnSpc>
              <a:spcBef>
                <a:spcPct val="0"/>
              </a:spcBef>
              <a:buFontTx/>
              <a:buChar char="•"/>
            </a:pPr>
            <a:endParaRPr lang="en-US" sz="1600" u="sng" dirty="0" smtClean="0"/>
          </a:p>
          <a:p>
            <a:pPr eaLnBrk="1" hangingPunct="1">
              <a:lnSpc>
                <a:spcPct val="90000"/>
              </a:lnSpc>
              <a:spcBef>
                <a:spcPct val="0"/>
              </a:spcBef>
            </a:pPr>
            <a:endParaRPr lang="en-US" sz="1600" u="sng" dirty="0" smtClean="0"/>
          </a:p>
          <a:p>
            <a:pPr eaLnBrk="1" hangingPunct="1">
              <a:lnSpc>
                <a:spcPct val="90000"/>
              </a:lnSpc>
              <a:spcBef>
                <a:spcPct val="0"/>
              </a:spcBef>
              <a:buFontTx/>
              <a:buChar char="•"/>
            </a:pPr>
            <a:endParaRPr lang="en-US" sz="1400" u="sng" dirty="0" smtClean="0"/>
          </a:p>
          <a:p>
            <a:pPr eaLnBrk="1" hangingPunct="1">
              <a:lnSpc>
                <a:spcPct val="90000"/>
              </a:lnSpc>
              <a:spcBef>
                <a:spcPct val="0"/>
              </a:spcBef>
            </a:pPr>
            <a:endParaRPr lang="en-US" sz="1400" dirty="0" smtClean="0"/>
          </a:p>
          <a:p>
            <a:pPr eaLnBrk="1" hangingPunct="1">
              <a:lnSpc>
                <a:spcPct val="90000"/>
              </a:lnSpc>
              <a:spcBef>
                <a:spcPct val="0"/>
              </a:spcBef>
            </a:pPr>
            <a:endParaRPr lang="en-US" sz="1400" dirty="0" smtClean="0">
              <a:latin typeface="Arial" charset="0"/>
            </a:endParaRPr>
          </a:p>
        </p:txBody>
      </p:sp>
      <p:sp>
        <p:nvSpPr>
          <p:cNvPr id="5" name="Slide Number Placeholder 4"/>
          <p:cNvSpPr txBox="1">
            <a:spLocks noGrp="1"/>
          </p:cNvSpPr>
          <p:nvPr/>
        </p:nvSpPr>
        <p:spPr>
          <a:xfrm>
            <a:off x="3970338" y="8829675"/>
            <a:ext cx="3038475" cy="465138"/>
          </a:xfrm>
          <a:prstGeom prst="rect">
            <a:avLst/>
          </a:prstGeom>
          <a:noFill/>
        </p:spPr>
        <p:txBody>
          <a:bodyPr anchor="b"/>
          <a:lstStyle/>
          <a:p>
            <a:pPr algn="r" fontAlgn="auto">
              <a:spcBef>
                <a:spcPts val="0"/>
              </a:spcBef>
              <a:spcAft>
                <a:spcPts val="0"/>
              </a:spcAft>
              <a:defRPr/>
            </a:pPr>
            <a:fld id="{C5C4C191-F518-43E2-8A3E-EE51B893A870}" type="slidenum">
              <a:rPr lang="en-US" sz="1200">
                <a:latin typeface="+mn-lt"/>
              </a:rPr>
              <a:pPr algn="r" fontAlgn="auto">
                <a:spcBef>
                  <a:spcPts val="0"/>
                </a:spcBef>
                <a:spcAft>
                  <a:spcPts val="0"/>
                </a:spcAft>
                <a:defRPr/>
              </a:pPr>
              <a:t>23</a:t>
            </a:fld>
            <a:endParaRPr lang="en-US" sz="1200" dirty="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FF9219E9-863A-4EAF-8687-FEB4BDCE4AFC}" type="slidenum">
              <a:rPr lang="en-US"/>
              <a:pPr>
                <a:defRPr/>
              </a:pPr>
              <a:t>24</a:t>
            </a:fld>
            <a:endParaRPr lang="en-US" dirty="0"/>
          </a:p>
        </p:txBody>
      </p:sp>
      <p:sp>
        <p:nvSpPr>
          <p:cNvPr id="76803" name="Slide Image Placeholder 1"/>
          <p:cNvSpPr>
            <a:spLocks noGrp="1" noRot="1" noChangeAspect="1" noTextEdit="1"/>
          </p:cNvSpPr>
          <p:nvPr>
            <p:ph type="sldImg"/>
          </p:nvPr>
        </p:nvSpPr>
        <p:spPr bwMode="auto">
          <a:xfrm>
            <a:off x="460375" y="0"/>
            <a:ext cx="6478588" cy="4859338"/>
          </a:xfrm>
          <a:noFill/>
          <a:ln>
            <a:solidFill>
              <a:srgbClr val="000000"/>
            </a:solidFill>
            <a:miter lim="800000"/>
            <a:headEnd/>
            <a:tailEnd/>
          </a:ln>
        </p:spPr>
      </p:sp>
      <p:sp>
        <p:nvSpPr>
          <p:cNvPr id="76804" name="Notes Placeholder 2"/>
          <p:cNvSpPr>
            <a:spLocks noGrp="1"/>
          </p:cNvSpPr>
          <p:nvPr>
            <p:ph type="body" idx="1"/>
          </p:nvPr>
        </p:nvSpPr>
        <p:spPr bwMode="auto">
          <a:xfrm>
            <a:off x="233363" y="4876801"/>
            <a:ext cx="6310312" cy="4419600"/>
          </a:xfrm>
          <a:noFill/>
        </p:spPr>
        <p:txBody>
          <a:bodyPr wrap="square" numCol="1" anchor="t" anchorCtr="0" compatLnSpc="1">
            <a:prstTxWarp prst="textNoShape">
              <a:avLst/>
            </a:prstTxWarp>
          </a:bodyPr>
          <a:lstStyle/>
          <a:p>
            <a:pPr eaLnBrk="1" hangingPunct="1">
              <a:spcBef>
                <a:spcPct val="0"/>
              </a:spcBef>
            </a:pPr>
            <a:endParaRPr lang="en-US" sz="1800" dirty="0" smtClean="0">
              <a:latin typeface="Arial" charset="0"/>
            </a:endParaRPr>
          </a:p>
        </p:txBody>
      </p:sp>
      <p:sp>
        <p:nvSpPr>
          <p:cNvPr id="5" name="Slide Number Placeholder 4"/>
          <p:cNvSpPr txBox="1">
            <a:spLocks noGrp="1"/>
          </p:cNvSpPr>
          <p:nvPr/>
        </p:nvSpPr>
        <p:spPr>
          <a:xfrm>
            <a:off x="3970338" y="8829675"/>
            <a:ext cx="3038475" cy="465138"/>
          </a:xfrm>
          <a:prstGeom prst="rect">
            <a:avLst/>
          </a:prstGeom>
          <a:noFill/>
        </p:spPr>
        <p:txBody>
          <a:bodyPr anchor="b"/>
          <a:lstStyle/>
          <a:p>
            <a:pPr algn="r" fontAlgn="auto">
              <a:spcBef>
                <a:spcPts val="0"/>
              </a:spcBef>
              <a:spcAft>
                <a:spcPts val="0"/>
              </a:spcAft>
              <a:defRPr/>
            </a:pPr>
            <a:fld id="{15F339E6-B797-44BF-A6B0-5BFE3486AF4D}" type="slidenum">
              <a:rPr lang="en-US" sz="1200">
                <a:latin typeface="+mn-lt"/>
              </a:rPr>
              <a:pPr algn="r" fontAlgn="auto">
                <a:spcBef>
                  <a:spcPts val="0"/>
                </a:spcBef>
                <a:spcAft>
                  <a:spcPts val="0"/>
                </a:spcAft>
                <a:defRPr/>
              </a:pPr>
              <a:t>24</a:t>
            </a:fld>
            <a:endParaRPr lang="en-US" sz="1200" dirty="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1CA8D680-6CC5-4F2F-B7EA-6325200424A8}" type="slidenum">
              <a:rPr lang="en-US"/>
              <a:pPr>
                <a:defRPr/>
              </a:pPr>
              <a:t>25</a:t>
            </a:fld>
            <a:endParaRPr lang="en-US" dirty="0"/>
          </a:p>
        </p:txBody>
      </p:sp>
      <p:sp>
        <p:nvSpPr>
          <p:cNvPr id="77827" name="Slide Image Placeholder 1"/>
          <p:cNvSpPr>
            <a:spLocks noGrp="1" noRot="1" noChangeAspect="1" noTextEdit="1"/>
          </p:cNvSpPr>
          <p:nvPr>
            <p:ph type="sldImg"/>
          </p:nvPr>
        </p:nvSpPr>
        <p:spPr bwMode="auto">
          <a:xfrm>
            <a:off x="534988" y="230188"/>
            <a:ext cx="6197600" cy="4648200"/>
          </a:xfrm>
          <a:noFill/>
          <a:ln>
            <a:solidFill>
              <a:srgbClr val="000000"/>
            </a:solidFill>
            <a:miter lim="800000"/>
            <a:headEnd/>
            <a:tailEnd/>
          </a:ln>
        </p:spPr>
      </p:sp>
      <p:sp>
        <p:nvSpPr>
          <p:cNvPr id="77828" name="Notes Placeholder 2"/>
          <p:cNvSpPr>
            <a:spLocks noGrp="1"/>
          </p:cNvSpPr>
          <p:nvPr>
            <p:ph type="body" idx="1"/>
          </p:nvPr>
        </p:nvSpPr>
        <p:spPr bwMode="auto">
          <a:xfrm>
            <a:off x="311151" y="5105400"/>
            <a:ext cx="6310313" cy="3494088"/>
          </a:xfrm>
          <a:noFill/>
        </p:spPr>
        <p:txBody>
          <a:bodyPr wrap="square" numCol="1" anchor="t" anchorCtr="0" compatLnSpc="1">
            <a:prstTxWarp prst="textNoShape">
              <a:avLst/>
            </a:prstTxWarp>
          </a:bodyPr>
          <a:lstStyle/>
          <a:p>
            <a:pPr marL="466725" lvl="2" indent="0" eaLnBrk="1" hangingPunct="1">
              <a:spcBef>
                <a:spcPct val="0"/>
              </a:spcBef>
              <a:buFontTx/>
              <a:buNone/>
            </a:pPr>
            <a:endParaRPr lang="en-US" sz="1600" u="sng" dirty="0" smtClean="0"/>
          </a:p>
          <a:p>
            <a:pPr marL="107950" indent="-107950">
              <a:lnSpc>
                <a:spcPct val="80000"/>
              </a:lnSpc>
            </a:pPr>
            <a:endParaRPr lang="en-US" sz="1600" u="sng" dirty="0" smtClean="0"/>
          </a:p>
          <a:p>
            <a:pPr marL="107950" indent="-107950">
              <a:lnSpc>
                <a:spcPct val="80000"/>
              </a:lnSpc>
            </a:pPr>
            <a:endParaRPr lang="en-US" sz="1600" u="sng"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DE596CAF-CA97-438D-88FB-9CE373C8A178}" type="slidenum">
              <a:rPr lang="en-US"/>
              <a:pPr>
                <a:defRPr/>
              </a:pPr>
              <a:t>26</a:t>
            </a:fld>
            <a:endParaRPr lang="en-US" dirty="0"/>
          </a:p>
        </p:txBody>
      </p:sp>
      <p:sp>
        <p:nvSpPr>
          <p:cNvPr id="78851" name="Slide Image Placeholder 1"/>
          <p:cNvSpPr>
            <a:spLocks noGrp="1" noRot="1" noChangeAspect="1" noTextEdit="1"/>
          </p:cNvSpPr>
          <p:nvPr>
            <p:ph type="sldImg"/>
          </p:nvPr>
        </p:nvSpPr>
        <p:spPr bwMode="auto">
          <a:xfrm>
            <a:off x="763588" y="230188"/>
            <a:ext cx="5481637" cy="4113212"/>
          </a:xfrm>
          <a:noFill/>
          <a:ln>
            <a:solidFill>
              <a:srgbClr val="000000"/>
            </a:solidFill>
            <a:miter lim="800000"/>
            <a:headEnd/>
            <a:tailEnd/>
          </a:ln>
        </p:spPr>
      </p:sp>
      <p:sp>
        <p:nvSpPr>
          <p:cNvPr id="78852" name="Notes Placeholder 2"/>
          <p:cNvSpPr>
            <a:spLocks noGrp="1"/>
          </p:cNvSpPr>
          <p:nvPr>
            <p:ph type="body" idx="1"/>
          </p:nvPr>
        </p:nvSpPr>
        <p:spPr bwMode="auto">
          <a:xfrm>
            <a:off x="311151" y="4419601"/>
            <a:ext cx="6232525" cy="4876800"/>
          </a:xfrm>
          <a:noFill/>
        </p:spPr>
        <p:txBody>
          <a:bodyPr wrap="square" numCol="1" anchor="t" anchorCtr="0" compatLnSpc="1">
            <a:prstTxWarp prst="textNoShape">
              <a:avLst/>
            </a:prstTxWarp>
          </a:bodyPr>
          <a:lstStyle/>
          <a:p>
            <a:pPr>
              <a:lnSpc>
                <a:spcPct val="80000"/>
              </a:lnSpc>
              <a:spcBef>
                <a:spcPct val="0"/>
              </a:spcBef>
            </a:pPr>
            <a:endParaRPr lang="en-US" sz="1600" dirty="0" smtClean="0"/>
          </a:p>
        </p:txBody>
      </p:sp>
      <p:sp>
        <p:nvSpPr>
          <p:cNvPr id="5" name="Slide Number Placeholder 4"/>
          <p:cNvSpPr txBox="1">
            <a:spLocks noGrp="1"/>
          </p:cNvSpPr>
          <p:nvPr/>
        </p:nvSpPr>
        <p:spPr>
          <a:xfrm>
            <a:off x="3970338" y="8829675"/>
            <a:ext cx="3038475" cy="465138"/>
          </a:xfrm>
          <a:prstGeom prst="rect">
            <a:avLst/>
          </a:prstGeom>
          <a:noFill/>
        </p:spPr>
        <p:txBody>
          <a:bodyPr anchor="b"/>
          <a:lstStyle/>
          <a:p>
            <a:pPr algn="r" fontAlgn="auto">
              <a:spcBef>
                <a:spcPts val="0"/>
              </a:spcBef>
              <a:spcAft>
                <a:spcPts val="0"/>
              </a:spcAft>
              <a:defRPr/>
            </a:pPr>
            <a:fld id="{85EC1E26-73A7-4A12-99A9-643C89EE4F15}" type="slidenum">
              <a:rPr lang="en-US" sz="1200">
                <a:latin typeface="+mn-lt"/>
              </a:rPr>
              <a:pPr algn="r" fontAlgn="auto">
                <a:spcBef>
                  <a:spcPts val="0"/>
                </a:spcBef>
                <a:spcAft>
                  <a:spcPts val="0"/>
                </a:spcAft>
                <a:defRPr/>
              </a:pPr>
              <a:t>26</a:t>
            </a:fld>
            <a:endParaRPr lang="en-US" sz="1200" dirty="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0EC94370-EE7D-4DDA-8405-1DA62EC5ADE9}" type="slidenum">
              <a:rPr lang="en-US"/>
              <a:pPr>
                <a:defRPr/>
              </a:pPr>
              <a:t>27</a:t>
            </a:fld>
            <a:endParaRPr lang="en-US" dirty="0"/>
          </a:p>
        </p:txBody>
      </p:sp>
      <p:sp>
        <p:nvSpPr>
          <p:cNvPr id="79875" name="Slide Image Placeholder 1"/>
          <p:cNvSpPr>
            <a:spLocks noGrp="1" noRot="1" noChangeAspect="1" noTextEdit="1"/>
          </p:cNvSpPr>
          <p:nvPr>
            <p:ph type="sldImg"/>
          </p:nvPr>
        </p:nvSpPr>
        <p:spPr bwMode="auto">
          <a:xfrm>
            <a:off x="533400" y="0"/>
            <a:ext cx="5889625" cy="4418013"/>
          </a:xfrm>
          <a:noFill/>
          <a:ln>
            <a:solidFill>
              <a:srgbClr val="000000"/>
            </a:solidFill>
            <a:miter lim="800000"/>
            <a:headEnd/>
            <a:tailEnd/>
          </a:ln>
        </p:spPr>
      </p:sp>
      <p:sp>
        <p:nvSpPr>
          <p:cNvPr id="79876" name="Notes Placeholder 2"/>
          <p:cNvSpPr>
            <a:spLocks noGrp="1"/>
          </p:cNvSpPr>
          <p:nvPr>
            <p:ph type="body" idx="1"/>
          </p:nvPr>
        </p:nvSpPr>
        <p:spPr bwMode="auto">
          <a:xfrm>
            <a:off x="228601" y="4572001"/>
            <a:ext cx="6315075" cy="4495799"/>
          </a:xfrm>
          <a:noFill/>
        </p:spPr>
        <p:txBody>
          <a:bodyPr wrap="square" numCol="1" anchor="t" anchorCtr="0" compatLnSpc="1">
            <a:prstTxWarp prst="textNoShape">
              <a:avLst/>
            </a:prstTxWarp>
          </a:bodyPr>
          <a:lstStyle/>
          <a:p>
            <a:pPr eaLnBrk="1" hangingPunct="1">
              <a:spcBef>
                <a:spcPct val="0"/>
              </a:spcBef>
            </a:pPr>
            <a:endParaRPr lang="en-US" sz="1800" dirty="0" smtClean="0"/>
          </a:p>
        </p:txBody>
      </p:sp>
      <p:sp>
        <p:nvSpPr>
          <p:cNvPr id="144389" name="Slide Number Placeholder 4"/>
          <p:cNvSpPr txBox="1">
            <a:spLocks noGrp="1"/>
          </p:cNvSpPr>
          <p:nvPr/>
        </p:nvSpPr>
        <p:spPr bwMode="auto">
          <a:xfrm>
            <a:off x="3970338" y="8829675"/>
            <a:ext cx="3038475" cy="465138"/>
          </a:xfrm>
          <a:prstGeom prst="rect">
            <a:avLst/>
          </a:prstGeom>
          <a:noFill/>
          <a:ln>
            <a:miter lim="800000"/>
            <a:headEnd/>
            <a:tailEnd/>
          </a:ln>
        </p:spPr>
        <p:txBody>
          <a:bodyPr anchor="b"/>
          <a:lstStyle/>
          <a:p>
            <a:pPr algn="r">
              <a:defRPr/>
            </a:pPr>
            <a:fld id="{3C2EED6B-7B56-4EEC-9462-90C0A1A628F7}" type="slidenum">
              <a:rPr lang="en-US" sz="1200">
                <a:latin typeface="+mn-lt"/>
              </a:rPr>
              <a:pPr algn="r">
                <a:defRPr/>
              </a:pPr>
              <a:t>27</a:t>
            </a:fld>
            <a:endParaRPr lang="en-US" sz="1200" dirty="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BACDF583-11D6-4A34-81BD-9516C0887973}" type="slidenum">
              <a:rPr lang="en-US"/>
              <a:pPr>
                <a:defRPr/>
              </a:pPr>
              <a:t>28</a:t>
            </a:fld>
            <a:endParaRPr lang="en-US" dirty="0"/>
          </a:p>
        </p:txBody>
      </p:sp>
      <p:sp>
        <p:nvSpPr>
          <p:cNvPr id="80899" name="Slide Image Placeholder 1"/>
          <p:cNvSpPr>
            <a:spLocks noGrp="1" noRot="1" noChangeAspect="1" noTextEdit="1"/>
          </p:cNvSpPr>
          <p:nvPr>
            <p:ph type="sldImg"/>
          </p:nvPr>
        </p:nvSpPr>
        <p:spPr bwMode="auto">
          <a:xfrm>
            <a:off x="609600" y="0"/>
            <a:ext cx="5791200" cy="4343400"/>
          </a:xfrm>
          <a:noFill/>
          <a:ln>
            <a:solidFill>
              <a:srgbClr val="000000"/>
            </a:solidFill>
            <a:miter lim="800000"/>
            <a:headEnd/>
            <a:tailEnd/>
          </a:ln>
        </p:spPr>
      </p:sp>
      <p:sp>
        <p:nvSpPr>
          <p:cNvPr id="80900" name="Notes Placeholder 2"/>
          <p:cNvSpPr>
            <a:spLocks noGrp="1"/>
          </p:cNvSpPr>
          <p:nvPr>
            <p:ph type="body" idx="1"/>
          </p:nvPr>
        </p:nvSpPr>
        <p:spPr bwMode="auto">
          <a:xfrm>
            <a:off x="0" y="4495800"/>
            <a:ext cx="7010400" cy="4800601"/>
          </a:xfrm>
          <a:noFill/>
        </p:spPr>
        <p:txBody>
          <a:bodyPr wrap="square" numCol="1" anchor="t" anchorCtr="0" compatLnSpc="1">
            <a:prstTxWarp prst="textNoShape">
              <a:avLst/>
            </a:prstTxWarp>
          </a:bodyPr>
          <a:lstStyle/>
          <a:p>
            <a:pPr marL="190500" indent="-190500">
              <a:lnSpc>
                <a:spcPct val="80000"/>
              </a:lnSpc>
              <a:spcBef>
                <a:spcPct val="0"/>
              </a:spcBef>
            </a:pPr>
            <a:endParaRPr lang="en-US" sz="16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44A8CB43-3741-4984-87AA-1DFB9A4C2B7F}" type="slidenum">
              <a:rPr lang="en-US"/>
              <a:pPr>
                <a:defRPr/>
              </a:pPr>
              <a:t>29</a:t>
            </a:fld>
            <a:endParaRPr lang="en-US" dirty="0"/>
          </a:p>
        </p:txBody>
      </p:sp>
      <p:sp>
        <p:nvSpPr>
          <p:cNvPr id="81923" name="Rectangle 2"/>
          <p:cNvSpPr>
            <a:spLocks noGrp="1" noRot="1" noChangeAspect="1" noTextEdit="1"/>
          </p:cNvSpPr>
          <p:nvPr>
            <p:ph type="sldImg"/>
          </p:nvPr>
        </p:nvSpPr>
        <p:spPr bwMode="auto">
          <a:xfrm>
            <a:off x="846138" y="230188"/>
            <a:ext cx="5888037" cy="4418012"/>
          </a:xfrm>
          <a:noFill/>
          <a:ln>
            <a:solidFill>
              <a:srgbClr val="000000"/>
            </a:solidFill>
            <a:miter lim="800000"/>
            <a:headEnd/>
            <a:tailEnd/>
          </a:ln>
        </p:spPr>
      </p:sp>
      <p:sp>
        <p:nvSpPr>
          <p:cNvPr id="91139" name="Rectangle 3"/>
          <p:cNvSpPr>
            <a:spLocks noGrp="1"/>
          </p:cNvSpPr>
          <p:nvPr>
            <p:ph type="body" idx="1"/>
          </p:nvPr>
        </p:nvSpPr>
        <p:spPr bwMode="auto">
          <a:xfrm>
            <a:off x="701675" y="4876801"/>
            <a:ext cx="5607050" cy="3722688"/>
          </a:xfrm>
        </p:spPr>
        <p:txBody>
          <a:bodyPr wrap="square" numCol="1" anchor="t" anchorCtr="0" compatLnSpc="1">
            <a:prstTxWarp prst="textNoShape">
              <a:avLst/>
            </a:prstTxWarp>
          </a:bodyPr>
          <a:lstStyle/>
          <a:p>
            <a:pPr eaLnBrk="1" hangingPunct="1">
              <a:defRPr/>
            </a:pPr>
            <a:endParaRPr lang="en-US" sz="1600" dirty="0" smtClean="0">
              <a:solidFill>
                <a:srgbClr val="000000"/>
              </a:solidFill>
            </a:endParaRPr>
          </a:p>
          <a:p>
            <a:pPr>
              <a:defRP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62526817-85F4-4F04-AE55-46F10E87DAE1}" type="slidenum">
              <a:rPr lang="en-US"/>
              <a:pPr>
                <a:defRPr/>
              </a:pPr>
              <a:t>30</a:t>
            </a:fld>
            <a:endParaRPr lang="en-US" dirty="0"/>
          </a:p>
        </p:txBody>
      </p:sp>
      <p:sp>
        <p:nvSpPr>
          <p:cNvPr id="82947" name="Rectangle 2"/>
          <p:cNvSpPr>
            <a:spLocks noGrp="1" noRot="1" noChangeAspect="1" noTextEdit="1"/>
          </p:cNvSpPr>
          <p:nvPr>
            <p:ph type="sldImg"/>
          </p:nvPr>
        </p:nvSpPr>
        <p:spPr bwMode="auto">
          <a:xfrm>
            <a:off x="1458913" y="-58738"/>
            <a:ext cx="5156200" cy="3868738"/>
          </a:xfrm>
          <a:noFill/>
          <a:ln>
            <a:solidFill>
              <a:srgbClr val="000000"/>
            </a:solidFill>
            <a:miter lim="800000"/>
            <a:headEnd/>
            <a:tailEnd/>
          </a:ln>
        </p:spPr>
      </p:sp>
      <p:sp>
        <p:nvSpPr>
          <p:cNvPr id="82948" name="Rectangle 3"/>
          <p:cNvSpPr>
            <a:spLocks noGrp="1"/>
          </p:cNvSpPr>
          <p:nvPr>
            <p:ph type="body" idx="1"/>
          </p:nvPr>
        </p:nvSpPr>
        <p:spPr bwMode="auto">
          <a:xfrm>
            <a:off x="311150" y="3810001"/>
            <a:ext cx="6465888" cy="5486400"/>
          </a:xfrm>
          <a:noFill/>
        </p:spPr>
        <p:txBody>
          <a:bodyPr wrap="square" numCol="1" anchor="t" anchorCtr="0" compatLnSpc="1">
            <a:prstTxWarp prst="textNoShape">
              <a:avLst/>
            </a:prstTxWarp>
          </a:bodyPr>
          <a:lstStyle/>
          <a:p>
            <a:pPr>
              <a:lnSpc>
                <a:spcPct val="80000"/>
              </a:lnSpc>
              <a:spcBef>
                <a:spcPct val="0"/>
              </a:spcBef>
            </a:pPr>
            <a:endParaRPr lang="en-US" sz="14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37C30867-8B8C-4454-B515-78838439FB3A}" type="slidenum">
              <a:rPr lang="en-US"/>
              <a:pPr>
                <a:defRPr/>
              </a:pPr>
              <a:t>31</a:t>
            </a:fld>
            <a:endParaRPr lang="en-US" dirty="0"/>
          </a:p>
        </p:txBody>
      </p:sp>
      <p:sp>
        <p:nvSpPr>
          <p:cNvPr id="83971" name="Rectangle 2"/>
          <p:cNvSpPr>
            <a:spLocks noGrp="1" noRot="1" noChangeAspect="1" noTextEdit="1"/>
          </p:cNvSpPr>
          <p:nvPr>
            <p:ph type="sldImg"/>
          </p:nvPr>
        </p:nvSpPr>
        <p:spPr bwMode="auto">
          <a:xfrm>
            <a:off x="841375" y="304800"/>
            <a:ext cx="5576888" cy="4183063"/>
          </a:xfrm>
          <a:noFill/>
          <a:ln>
            <a:solidFill>
              <a:srgbClr val="000000"/>
            </a:solidFill>
            <a:miter lim="800000"/>
            <a:headEnd/>
            <a:tailEnd/>
          </a:ln>
        </p:spPr>
      </p:sp>
      <p:sp>
        <p:nvSpPr>
          <p:cNvPr id="83972" name="Rectangle 3"/>
          <p:cNvSpPr>
            <a:spLocks noGrp="1"/>
          </p:cNvSpPr>
          <p:nvPr>
            <p:ph type="body" idx="1"/>
          </p:nvPr>
        </p:nvSpPr>
        <p:spPr bwMode="auto">
          <a:xfrm>
            <a:off x="701676" y="4572000"/>
            <a:ext cx="5927725" cy="4027488"/>
          </a:xfrm>
          <a:noFill/>
        </p:spPr>
        <p:txBody>
          <a:bodyPr wrap="square" numCol="1" anchor="t" anchorCtr="0" compatLnSpc="1">
            <a:prstTxWarp prst="textNoShape">
              <a:avLst/>
            </a:prstTxWarp>
          </a:bodyPr>
          <a:lstStyle/>
          <a:p>
            <a:pPr marL="107950" indent="-107950"/>
            <a:endParaRPr lang="en-US" u="sng"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2838252B-219F-4355-9623-BF1EE549338F}" type="slidenum">
              <a:rPr lang="en-US"/>
              <a:pPr>
                <a:defRPr/>
              </a:pPr>
              <a:t>4</a:t>
            </a:fld>
            <a:endParaRPr lang="en-US" dirty="0"/>
          </a:p>
        </p:txBody>
      </p:sp>
      <p:sp>
        <p:nvSpPr>
          <p:cNvPr id="55299" name="Rectangle 2"/>
          <p:cNvSpPr>
            <a:spLocks noGrp="1" noRot="1" noChangeAspect="1" noTextEdit="1"/>
          </p:cNvSpPr>
          <p:nvPr>
            <p:ph type="sldImg"/>
          </p:nvPr>
        </p:nvSpPr>
        <p:spPr bwMode="auto">
          <a:xfrm>
            <a:off x="377825" y="0"/>
            <a:ext cx="5994400" cy="4497388"/>
          </a:xfrm>
          <a:noFill/>
          <a:ln>
            <a:solidFill>
              <a:srgbClr val="000000"/>
            </a:solidFill>
            <a:miter lim="800000"/>
            <a:headEnd/>
            <a:tailEnd/>
          </a:ln>
        </p:spPr>
      </p:sp>
      <p:sp>
        <p:nvSpPr>
          <p:cNvPr id="55300" name="Rectangle 3"/>
          <p:cNvSpPr>
            <a:spLocks noGrp="1"/>
          </p:cNvSpPr>
          <p:nvPr>
            <p:ph type="body" idx="1"/>
          </p:nvPr>
        </p:nvSpPr>
        <p:spPr bwMode="auto">
          <a:xfrm>
            <a:off x="233363" y="4800601"/>
            <a:ext cx="6543675" cy="3886200"/>
          </a:xfrm>
          <a:noFill/>
        </p:spPr>
        <p:txBody>
          <a:bodyPr wrap="square" numCol="1" anchor="t" anchorCtr="0" compatLnSpc="1">
            <a:prstTxWarp prst="textNoShape">
              <a:avLst/>
            </a:prstTxWarp>
          </a:bodyPr>
          <a:lstStyle/>
          <a:p>
            <a:pPr marL="107950" indent="-107950" eaLnBrk="1" hangingPunct="1">
              <a:spcBef>
                <a:spcPct val="0"/>
              </a:spcBef>
            </a:pPr>
            <a:endParaRPr lang="en-US" sz="1600" u="sng" dirty="0" smtClean="0">
              <a:solidFill>
                <a:srgbClr val="000000"/>
              </a:solidFill>
            </a:endParaRPr>
          </a:p>
          <a:p>
            <a:pPr marL="107950" indent="-107950" eaLnBrk="1" hangingPunct="1">
              <a:spcBef>
                <a:spcPct val="0"/>
              </a:spcBef>
            </a:pPr>
            <a:endParaRPr lang="en-US" sz="1600" u="sng" dirty="0" smtClean="0"/>
          </a:p>
          <a:p>
            <a:pPr marL="107950" indent="-107950" eaLnBrk="1" hangingPunct="1">
              <a:spcBef>
                <a:spcPct val="0"/>
              </a:spcBef>
            </a:pPr>
            <a:endParaRPr lang="en-US" sz="1600" u="sng" dirty="0" smtClean="0">
              <a:solidFill>
                <a:srgbClr val="000000"/>
              </a:solidFill>
              <a:latin typeface="Arial" charset="0"/>
            </a:endParaRPr>
          </a:p>
          <a:p>
            <a:pPr marL="107950" indent="-107950" eaLnBrk="1" hangingPunct="1">
              <a:spcBef>
                <a:spcPct val="0"/>
              </a:spcBef>
            </a:pPr>
            <a:endParaRPr lang="en-US" sz="1600" u="sng"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48D35402-F65A-46F9-8130-D1B4362B2073}" type="slidenum">
              <a:rPr lang="en-US"/>
              <a:pPr>
                <a:defRPr/>
              </a:pPr>
              <a:t>32</a:t>
            </a:fld>
            <a:endParaRPr lang="en-US" dirty="0"/>
          </a:p>
        </p:txBody>
      </p:sp>
      <p:sp>
        <p:nvSpPr>
          <p:cNvPr id="84995" name="Rectangle 2"/>
          <p:cNvSpPr>
            <a:spLocks noGrp="1" noRot="1" noChangeAspect="1" noTextEdit="1"/>
          </p:cNvSpPr>
          <p:nvPr>
            <p:ph type="sldImg"/>
          </p:nvPr>
        </p:nvSpPr>
        <p:spPr bwMode="auto">
          <a:xfrm>
            <a:off x="457200" y="0"/>
            <a:ext cx="6018213" cy="4514850"/>
          </a:xfrm>
          <a:noFill/>
          <a:ln>
            <a:solidFill>
              <a:srgbClr val="000000"/>
            </a:solidFill>
            <a:miter lim="800000"/>
            <a:headEnd/>
            <a:tailEnd/>
          </a:ln>
        </p:spPr>
      </p:sp>
      <p:sp>
        <p:nvSpPr>
          <p:cNvPr id="84996" name="Rectangle 3"/>
          <p:cNvSpPr>
            <a:spLocks noGrp="1"/>
          </p:cNvSpPr>
          <p:nvPr>
            <p:ph type="body" idx="1"/>
          </p:nvPr>
        </p:nvSpPr>
        <p:spPr bwMode="auto">
          <a:xfrm>
            <a:off x="228600" y="4724400"/>
            <a:ext cx="6781800" cy="4572000"/>
          </a:xfrm>
          <a:noFill/>
        </p:spPr>
        <p:txBody>
          <a:bodyPr wrap="square" numCol="1" anchor="t" anchorCtr="0" compatLnSpc="1">
            <a:prstTxWarp prst="textNoShape">
              <a:avLst/>
            </a:prstTxWarp>
          </a:bodyPr>
          <a:lstStyle/>
          <a:p>
            <a:pPr eaLnBrk="1" hangingPunct="1">
              <a:spcBef>
                <a:spcPct val="0"/>
              </a:spcBef>
            </a:pPr>
            <a:endParaRPr lang="en-US" sz="1600" b="1" dirty="0" smtClean="0"/>
          </a:p>
          <a:p>
            <a:endParaRPr lang="en-US" sz="16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593342FD-667C-4FFE-8884-0F72E2498FE3}" type="slidenum">
              <a:rPr lang="en-US"/>
              <a:pPr>
                <a:defRPr/>
              </a:pPr>
              <a:t>33</a:t>
            </a:fld>
            <a:endParaRPr lang="en-US" dirty="0"/>
          </a:p>
        </p:txBody>
      </p:sp>
      <p:sp>
        <p:nvSpPr>
          <p:cNvPr id="86019" name="Slide Image Placeholder 1"/>
          <p:cNvSpPr>
            <a:spLocks noGrp="1" noRot="1" noChangeAspect="1" noTextEdit="1"/>
          </p:cNvSpPr>
          <p:nvPr>
            <p:ph type="sldImg"/>
          </p:nvPr>
        </p:nvSpPr>
        <p:spPr bwMode="auto">
          <a:xfrm>
            <a:off x="298450" y="0"/>
            <a:ext cx="5995988" cy="4497388"/>
          </a:xfrm>
          <a:noFill/>
          <a:ln>
            <a:solidFill>
              <a:srgbClr val="000000"/>
            </a:solidFill>
            <a:miter lim="800000"/>
            <a:headEnd/>
            <a:tailEnd/>
          </a:ln>
        </p:spPr>
      </p:sp>
      <p:sp>
        <p:nvSpPr>
          <p:cNvPr id="86020" name="Notes Placeholder 2"/>
          <p:cNvSpPr>
            <a:spLocks noGrp="1"/>
          </p:cNvSpPr>
          <p:nvPr>
            <p:ph type="body" idx="1"/>
          </p:nvPr>
        </p:nvSpPr>
        <p:spPr bwMode="auto">
          <a:xfrm>
            <a:off x="701675" y="5105400"/>
            <a:ext cx="5607050" cy="3494088"/>
          </a:xfrm>
          <a:noFill/>
        </p:spPr>
        <p:txBody>
          <a:bodyPr wrap="square" numCol="1" anchor="t" anchorCtr="0" compatLnSpc="1">
            <a:prstTxWarp prst="textNoShape">
              <a:avLst/>
            </a:prstTxWarp>
          </a:bodyPr>
          <a:lstStyle/>
          <a:p>
            <a:pPr algn="ctr" eaLnBrk="1" hangingPunct="1">
              <a:lnSpc>
                <a:spcPct val="90000"/>
              </a:lnSpc>
              <a:spcBef>
                <a:spcPct val="0"/>
              </a:spcBef>
            </a:pPr>
            <a:endParaRPr lang="en-US" sz="1600" b="1" u="sng" dirty="0" smtClean="0"/>
          </a:p>
        </p:txBody>
      </p:sp>
      <p:sp>
        <p:nvSpPr>
          <p:cNvPr id="145413" name="Slide Number Placeholder 4"/>
          <p:cNvSpPr txBox="1">
            <a:spLocks noGrp="1"/>
          </p:cNvSpPr>
          <p:nvPr/>
        </p:nvSpPr>
        <p:spPr bwMode="auto">
          <a:xfrm>
            <a:off x="3970338" y="8829675"/>
            <a:ext cx="3038475" cy="465138"/>
          </a:xfrm>
          <a:prstGeom prst="rect">
            <a:avLst/>
          </a:prstGeom>
          <a:noFill/>
          <a:ln>
            <a:miter lim="800000"/>
            <a:headEnd/>
            <a:tailEnd/>
          </a:ln>
        </p:spPr>
        <p:txBody>
          <a:bodyPr anchor="b"/>
          <a:lstStyle/>
          <a:p>
            <a:pPr algn="r">
              <a:defRPr/>
            </a:pPr>
            <a:fld id="{9449886B-F53D-41CF-A905-A0D7FC5727B5}" type="slidenum">
              <a:rPr lang="en-US" sz="1200">
                <a:latin typeface="+mn-lt"/>
              </a:rPr>
              <a:pPr algn="r">
                <a:defRPr/>
              </a:pPr>
              <a:t>33</a:t>
            </a:fld>
            <a:endParaRPr lang="en-US" sz="1200" dirty="0">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703F8F51-F563-4825-A8E5-7D005BC4E6C7}" type="slidenum">
              <a:rPr lang="en-US"/>
              <a:pPr>
                <a:defRPr/>
              </a:pPr>
              <a:t>34</a:t>
            </a:fld>
            <a:endParaRPr lang="en-US" dirty="0"/>
          </a:p>
        </p:txBody>
      </p:sp>
      <p:sp>
        <p:nvSpPr>
          <p:cNvPr id="87043" name="Rectangle 2"/>
          <p:cNvSpPr>
            <a:spLocks noGrp="1" noRot="1" noChangeAspect="1" noTextEdit="1"/>
          </p:cNvSpPr>
          <p:nvPr>
            <p:ph type="sldImg"/>
          </p:nvPr>
        </p:nvSpPr>
        <p:spPr bwMode="auto">
          <a:xfrm>
            <a:off x="457200" y="0"/>
            <a:ext cx="6096000" cy="4572000"/>
          </a:xfrm>
          <a:noFill/>
          <a:ln>
            <a:solidFill>
              <a:srgbClr val="000000"/>
            </a:solidFill>
            <a:miter lim="800000"/>
            <a:headEnd/>
            <a:tailEnd/>
          </a:ln>
        </p:spPr>
      </p:sp>
      <p:sp>
        <p:nvSpPr>
          <p:cNvPr id="87044" name="Rectangle 3"/>
          <p:cNvSpPr>
            <a:spLocks noGrp="1"/>
          </p:cNvSpPr>
          <p:nvPr>
            <p:ph type="body" idx="1"/>
          </p:nvPr>
        </p:nvSpPr>
        <p:spPr bwMode="auto">
          <a:xfrm>
            <a:off x="311150" y="4724400"/>
            <a:ext cx="6465888" cy="4800601"/>
          </a:xfrm>
          <a:noFill/>
        </p:spPr>
        <p:txBody>
          <a:bodyPr wrap="square" numCol="1" anchor="t" anchorCtr="0" compatLnSpc="1">
            <a:prstTxWarp prst="textNoShape">
              <a:avLst/>
            </a:prstTxWarp>
          </a:bodyPr>
          <a:lstStyle/>
          <a:p>
            <a:endParaRPr lang="en-US" sz="16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046A6F1B-51BA-483C-9338-D9DDB1C6ADCA}" type="slidenum">
              <a:rPr lang="en-US"/>
              <a:pPr>
                <a:defRPr/>
              </a:pPr>
              <a:t>35</a:t>
            </a:fld>
            <a:endParaRPr lang="en-US" dirty="0"/>
          </a:p>
        </p:txBody>
      </p:sp>
      <p:sp>
        <p:nvSpPr>
          <p:cNvPr id="88067" name="Rectangle 2"/>
          <p:cNvSpPr>
            <a:spLocks noGrp="1" noRot="1" noChangeAspect="1" noTextEdit="1"/>
          </p:cNvSpPr>
          <p:nvPr>
            <p:ph type="sldImg"/>
          </p:nvPr>
        </p:nvSpPr>
        <p:spPr bwMode="auto">
          <a:xfrm>
            <a:off x="303213" y="304800"/>
            <a:ext cx="6299200" cy="4724400"/>
          </a:xfrm>
          <a:noFill/>
          <a:ln>
            <a:solidFill>
              <a:srgbClr val="000000"/>
            </a:solidFill>
            <a:miter lim="800000"/>
            <a:headEnd/>
            <a:tailEnd/>
          </a:ln>
        </p:spPr>
      </p:sp>
      <p:sp>
        <p:nvSpPr>
          <p:cNvPr id="88068" name="Rectangle 3"/>
          <p:cNvSpPr>
            <a:spLocks noGrp="1"/>
          </p:cNvSpPr>
          <p:nvPr>
            <p:ph type="body" idx="1"/>
          </p:nvPr>
        </p:nvSpPr>
        <p:spPr bwMode="auto">
          <a:xfrm>
            <a:off x="311151" y="5334001"/>
            <a:ext cx="6310313" cy="3962400"/>
          </a:xfrm>
        </p:spPr>
        <p:txBody>
          <a:bodyPr wrap="square" numCol="1" anchor="t" anchorCtr="0" compatLnSpc="1">
            <a:prstTxWarp prst="textNoShape">
              <a:avLst/>
            </a:prstTxWarp>
            <a:normAutofit fontScale="92500" lnSpcReduction="10000"/>
          </a:bodyPr>
          <a:lstStyle/>
          <a:p>
            <a:pPr marL="228600" indent="-228600">
              <a:lnSpc>
                <a:spcPct val="110000"/>
              </a:lnSpc>
              <a:spcBef>
                <a:spcPct val="0"/>
              </a:spcBef>
              <a:defRPr/>
            </a:pPr>
            <a:r>
              <a:rPr lang="en-US" sz="1600" dirty="0" smtClean="0">
                <a:solidFill>
                  <a:srgbClr val="000000"/>
                </a:solidFill>
              </a:rPr>
              <a:t>	</a:t>
            </a:r>
            <a:endParaRPr lang="en-US" sz="16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1F79BBC6-A310-4A49-8DD0-07F8F47E0180}" type="slidenum">
              <a:rPr lang="en-US"/>
              <a:pPr>
                <a:defRPr/>
              </a:pPr>
              <a:t>36</a:t>
            </a:fld>
            <a:endParaRPr lang="en-US" dirty="0"/>
          </a:p>
        </p:txBody>
      </p:sp>
      <p:sp>
        <p:nvSpPr>
          <p:cNvPr id="89091" name="Rectangle 2"/>
          <p:cNvSpPr>
            <a:spLocks noGrp="1" noRot="1" noChangeAspect="1" noTextEdit="1"/>
          </p:cNvSpPr>
          <p:nvPr>
            <p:ph type="sldImg"/>
          </p:nvPr>
        </p:nvSpPr>
        <p:spPr bwMode="auto">
          <a:xfrm>
            <a:off x="608013" y="304800"/>
            <a:ext cx="5637212" cy="4229100"/>
          </a:xfrm>
          <a:noFill/>
          <a:ln>
            <a:solidFill>
              <a:srgbClr val="000000"/>
            </a:solidFill>
            <a:miter lim="800000"/>
            <a:headEnd/>
            <a:tailEnd/>
          </a:ln>
        </p:spPr>
      </p:sp>
      <p:sp>
        <p:nvSpPr>
          <p:cNvPr id="89092" name="Rectangle 3"/>
          <p:cNvSpPr>
            <a:spLocks noGrp="1"/>
          </p:cNvSpPr>
          <p:nvPr>
            <p:ph type="body" idx="1"/>
          </p:nvPr>
        </p:nvSpPr>
        <p:spPr bwMode="auto">
          <a:xfrm>
            <a:off x="701676" y="4953000"/>
            <a:ext cx="5764213" cy="4038600"/>
          </a:xfrm>
          <a:noFill/>
        </p:spPr>
        <p:txBody>
          <a:bodyPr wrap="square" numCol="1" anchor="t" anchorCtr="0" compatLnSpc="1">
            <a:prstTxWarp prst="textNoShape">
              <a:avLst/>
            </a:prstTxWarp>
          </a:bodyPr>
          <a:lstStyle/>
          <a:p>
            <a:pPr>
              <a:lnSpc>
                <a:spcPct val="90000"/>
              </a:lnSpc>
            </a:pPr>
            <a:endParaRPr lang="en-US" sz="16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7140A08D-A379-4CCB-BE07-8445283DBAA6}" type="slidenum">
              <a:rPr lang="en-US"/>
              <a:pPr>
                <a:defRPr/>
              </a:pPr>
              <a:t>37</a:t>
            </a:fld>
            <a:endParaRPr lang="en-US" dirty="0"/>
          </a:p>
        </p:txBody>
      </p:sp>
      <p:sp>
        <p:nvSpPr>
          <p:cNvPr id="90115" name="Slide Image Placeholder 1"/>
          <p:cNvSpPr>
            <a:spLocks noGrp="1" noRot="1" noChangeAspect="1" noTextEdit="1"/>
          </p:cNvSpPr>
          <p:nvPr>
            <p:ph type="sldImg"/>
          </p:nvPr>
        </p:nvSpPr>
        <p:spPr bwMode="auto">
          <a:xfrm>
            <a:off x="455613" y="230188"/>
            <a:ext cx="5864225" cy="4398962"/>
          </a:xfrm>
          <a:noFill/>
          <a:ln>
            <a:solidFill>
              <a:srgbClr val="000000"/>
            </a:solidFill>
            <a:miter lim="800000"/>
            <a:headEnd/>
            <a:tailEnd/>
          </a:ln>
        </p:spPr>
      </p:sp>
      <p:sp>
        <p:nvSpPr>
          <p:cNvPr id="90116" name="Notes Placeholder 2"/>
          <p:cNvSpPr>
            <a:spLocks noGrp="1"/>
          </p:cNvSpPr>
          <p:nvPr>
            <p:ph type="body" idx="1"/>
          </p:nvPr>
        </p:nvSpPr>
        <p:spPr bwMode="auto">
          <a:xfrm>
            <a:off x="701675" y="5105400"/>
            <a:ext cx="5607050" cy="3494088"/>
          </a:xfrm>
          <a:noFill/>
        </p:spPr>
        <p:txBody>
          <a:bodyPr wrap="square" numCol="1" anchor="t" anchorCtr="0" compatLnSpc="1">
            <a:prstTxWarp prst="textNoShape">
              <a:avLst/>
            </a:prstTxWarp>
          </a:bodyPr>
          <a:lstStyle/>
          <a:p>
            <a:pPr eaLnBrk="1" hangingPunct="1">
              <a:spcBef>
                <a:spcPct val="0"/>
              </a:spcBef>
              <a:buFontTx/>
              <a:buNone/>
            </a:pPr>
            <a:endParaRPr lang="en-US" sz="1600" b="1" u="sng" dirty="0" smtClean="0"/>
          </a:p>
        </p:txBody>
      </p:sp>
      <p:sp>
        <p:nvSpPr>
          <p:cNvPr id="4" name="Slide Number Placeholder 3"/>
          <p:cNvSpPr txBox="1">
            <a:spLocks noGrp="1"/>
          </p:cNvSpPr>
          <p:nvPr/>
        </p:nvSpPr>
        <p:spPr>
          <a:xfrm>
            <a:off x="3970338" y="8829675"/>
            <a:ext cx="3038475" cy="465138"/>
          </a:xfrm>
          <a:prstGeom prst="rect">
            <a:avLst/>
          </a:prstGeom>
          <a:noFill/>
        </p:spPr>
        <p:txBody>
          <a:bodyPr anchor="b"/>
          <a:lstStyle/>
          <a:p>
            <a:pPr algn="r" fontAlgn="auto">
              <a:spcBef>
                <a:spcPts val="0"/>
              </a:spcBef>
              <a:spcAft>
                <a:spcPts val="0"/>
              </a:spcAft>
              <a:defRPr/>
            </a:pPr>
            <a:fld id="{75E8F96B-1078-4CE2-959A-7E12C76520FA}" type="slidenum">
              <a:rPr lang="en-US" sz="1200">
                <a:latin typeface="+mn-lt"/>
              </a:rPr>
              <a:pPr algn="r" fontAlgn="auto">
                <a:spcBef>
                  <a:spcPts val="0"/>
                </a:spcBef>
                <a:spcAft>
                  <a:spcPts val="0"/>
                </a:spcAft>
                <a:defRPr/>
              </a:pPr>
              <a:t>37</a:t>
            </a:fld>
            <a:endParaRPr lang="en-US" sz="1200" dirty="0">
              <a:latin typeface="+mn-l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6C371E32-03B2-47F0-9827-D1648D335324}" type="slidenum">
              <a:rPr lang="en-US"/>
              <a:pPr>
                <a:defRPr/>
              </a:pPr>
              <a:t>38</a:t>
            </a:fld>
            <a:endParaRPr lang="en-US" dirty="0"/>
          </a:p>
        </p:txBody>
      </p:sp>
      <p:sp>
        <p:nvSpPr>
          <p:cNvPr id="91139" name="Slide Image Placeholder 1"/>
          <p:cNvSpPr>
            <a:spLocks noGrp="1" noRot="1" noChangeAspect="1" noTextEdit="1"/>
          </p:cNvSpPr>
          <p:nvPr>
            <p:ph type="sldImg"/>
          </p:nvPr>
        </p:nvSpPr>
        <p:spPr bwMode="auto">
          <a:xfrm>
            <a:off x="382588" y="114300"/>
            <a:ext cx="6245225" cy="4684713"/>
          </a:xfrm>
          <a:noFill/>
          <a:ln>
            <a:solidFill>
              <a:srgbClr val="000000"/>
            </a:solidFill>
            <a:miter lim="800000"/>
            <a:headEnd/>
            <a:tailEnd/>
          </a:ln>
        </p:spPr>
      </p:sp>
      <p:sp>
        <p:nvSpPr>
          <p:cNvPr id="91140" name="Notes Placeholder 2"/>
          <p:cNvSpPr>
            <a:spLocks noGrp="1"/>
          </p:cNvSpPr>
          <p:nvPr>
            <p:ph type="body" idx="1"/>
          </p:nvPr>
        </p:nvSpPr>
        <p:spPr bwMode="auto">
          <a:xfrm>
            <a:off x="311151" y="4572000"/>
            <a:ext cx="6310313" cy="4027488"/>
          </a:xfrm>
          <a:noFill/>
        </p:spPr>
        <p:txBody>
          <a:bodyPr wrap="square" numCol="1" anchor="t" anchorCtr="0" compatLnSpc="1">
            <a:prstTxWarp prst="textNoShape">
              <a:avLst/>
            </a:prstTxWarp>
          </a:bodyPr>
          <a:lstStyle/>
          <a:p>
            <a:pPr eaLnBrk="1" hangingPunct="1">
              <a:spcBef>
                <a:spcPct val="0"/>
              </a:spcBef>
            </a:pPr>
            <a:endParaRPr lang="en-US" sz="1600" u="sng" dirty="0" smtClean="0"/>
          </a:p>
          <a:p>
            <a:pPr eaLnBrk="1" hangingPunct="1">
              <a:spcBef>
                <a:spcPct val="0"/>
              </a:spcBef>
            </a:pPr>
            <a:endParaRPr lang="en-US" sz="1600" u="sng" dirty="0" smtClean="0"/>
          </a:p>
          <a:p>
            <a:pPr eaLnBrk="1" hangingPunct="1">
              <a:spcBef>
                <a:spcPct val="0"/>
              </a:spcBef>
              <a:buFontTx/>
              <a:buNone/>
            </a:pPr>
            <a:endParaRPr lang="en-US" sz="1600" b="1" dirty="0" smtClean="0">
              <a:latin typeface="Arial" charset="0"/>
            </a:endParaRPr>
          </a:p>
          <a:p>
            <a:pPr eaLnBrk="1" hangingPunct="1">
              <a:spcBef>
                <a:spcPct val="0"/>
              </a:spcBef>
            </a:pPr>
            <a:endParaRPr lang="en-US" sz="1600" dirty="0" smtClean="0">
              <a:latin typeface="Arial" charset="0"/>
            </a:endParaRPr>
          </a:p>
        </p:txBody>
      </p:sp>
      <p:sp>
        <p:nvSpPr>
          <p:cNvPr id="146437" name="Slide Number Placeholder 4"/>
          <p:cNvSpPr txBox="1">
            <a:spLocks noGrp="1"/>
          </p:cNvSpPr>
          <p:nvPr/>
        </p:nvSpPr>
        <p:spPr bwMode="auto">
          <a:xfrm>
            <a:off x="3970338" y="8829675"/>
            <a:ext cx="3038475" cy="465138"/>
          </a:xfrm>
          <a:prstGeom prst="rect">
            <a:avLst/>
          </a:prstGeom>
          <a:noFill/>
          <a:ln>
            <a:miter lim="800000"/>
            <a:headEnd/>
            <a:tailEnd/>
          </a:ln>
        </p:spPr>
        <p:txBody>
          <a:bodyPr anchor="b"/>
          <a:lstStyle/>
          <a:p>
            <a:pPr algn="r">
              <a:defRPr/>
            </a:pPr>
            <a:fld id="{EB91B9BB-5D3B-4CDF-816C-D32BEACAF255}" type="slidenum">
              <a:rPr lang="en-US" sz="1200">
                <a:latin typeface="+mn-lt"/>
              </a:rPr>
              <a:pPr algn="r">
                <a:defRPr/>
              </a:pPr>
              <a:t>38</a:t>
            </a:fld>
            <a:endParaRPr lang="en-US" sz="1200" dirty="0">
              <a:latin typeface="+mn-l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14BCE9E6-3561-49A9-B01C-B1EDF8615F01}" type="slidenum">
              <a:rPr lang="en-US"/>
              <a:pPr>
                <a:defRPr/>
              </a:pPr>
              <a:t>39</a:t>
            </a:fld>
            <a:endParaRPr lang="en-US" dirty="0"/>
          </a:p>
        </p:txBody>
      </p:sp>
      <p:sp>
        <p:nvSpPr>
          <p:cNvPr id="92163" name="Slide Image Placeholder 1"/>
          <p:cNvSpPr>
            <a:spLocks noGrp="1" noRot="1" noChangeAspect="1" noTextEdit="1"/>
          </p:cNvSpPr>
          <p:nvPr>
            <p:ph type="sldImg"/>
          </p:nvPr>
        </p:nvSpPr>
        <p:spPr bwMode="auto">
          <a:xfrm>
            <a:off x="531813" y="381000"/>
            <a:ext cx="5842000" cy="4381500"/>
          </a:xfrm>
          <a:noFill/>
          <a:ln>
            <a:solidFill>
              <a:srgbClr val="000000"/>
            </a:solidFill>
            <a:miter lim="800000"/>
            <a:headEnd/>
            <a:tailEnd/>
          </a:ln>
        </p:spPr>
      </p:sp>
      <p:sp>
        <p:nvSpPr>
          <p:cNvPr id="92164" name="Notes Placeholder 2"/>
          <p:cNvSpPr>
            <a:spLocks noGrp="1"/>
          </p:cNvSpPr>
          <p:nvPr>
            <p:ph type="body" idx="1"/>
          </p:nvPr>
        </p:nvSpPr>
        <p:spPr bwMode="auto">
          <a:xfrm>
            <a:off x="701675" y="5029200"/>
            <a:ext cx="5607050" cy="3570288"/>
          </a:xfrm>
          <a:noFill/>
        </p:spPr>
        <p:txBody>
          <a:bodyPr wrap="square" numCol="1" anchor="t" anchorCtr="0" compatLnSpc="1">
            <a:prstTxWarp prst="textNoShape">
              <a:avLst/>
            </a:prstTxWarp>
          </a:bodyPr>
          <a:lstStyle/>
          <a:p>
            <a:pPr>
              <a:spcBef>
                <a:spcPct val="0"/>
              </a:spcBef>
              <a:buFontTx/>
              <a:buNone/>
            </a:pPr>
            <a:endParaRPr lang="en-US" sz="1400" u="sng" dirty="0" smtClean="0"/>
          </a:p>
        </p:txBody>
      </p:sp>
      <p:sp>
        <p:nvSpPr>
          <p:cNvPr id="4" name="Slide Number Placeholder 3"/>
          <p:cNvSpPr txBox="1">
            <a:spLocks noGrp="1"/>
          </p:cNvSpPr>
          <p:nvPr/>
        </p:nvSpPr>
        <p:spPr>
          <a:xfrm>
            <a:off x="3970338" y="8829675"/>
            <a:ext cx="3038475" cy="465138"/>
          </a:xfrm>
          <a:prstGeom prst="rect">
            <a:avLst/>
          </a:prstGeom>
          <a:noFill/>
        </p:spPr>
        <p:txBody>
          <a:bodyPr anchor="b"/>
          <a:lstStyle/>
          <a:p>
            <a:pPr algn="r" fontAlgn="auto">
              <a:spcBef>
                <a:spcPts val="0"/>
              </a:spcBef>
              <a:spcAft>
                <a:spcPts val="0"/>
              </a:spcAft>
              <a:defRPr/>
            </a:pPr>
            <a:fld id="{504F4B6D-CA98-4A84-89E9-8A103E007189}" type="slidenum">
              <a:rPr lang="en-US" sz="1200">
                <a:latin typeface="+mn-lt"/>
              </a:rPr>
              <a:pPr algn="r" fontAlgn="auto">
                <a:spcBef>
                  <a:spcPts val="0"/>
                </a:spcBef>
                <a:spcAft>
                  <a:spcPts val="0"/>
                </a:spcAft>
                <a:defRPr/>
              </a:pPr>
              <a:t>39</a:t>
            </a:fld>
            <a:endParaRPr lang="en-US" sz="1200" dirty="0">
              <a:latin typeface="+mn-l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BC5963BD-F1FF-40FB-8DAF-9875B9A82F8E}" type="slidenum">
              <a:rPr lang="en-US"/>
              <a:pPr>
                <a:defRPr/>
              </a:pPr>
              <a:t>40</a:t>
            </a:fld>
            <a:endParaRPr lang="en-US" dirty="0"/>
          </a:p>
        </p:txBody>
      </p:sp>
      <p:sp>
        <p:nvSpPr>
          <p:cNvPr id="93187" name="Rectangle 2"/>
          <p:cNvSpPr>
            <a:spLocks noGrp="1" noRot="1" noChangeAspect="1" noTextEdit="1"/>
          </p:cNvSpPr>
          <p:nvPr>
            <p:ph type="sldImg"/>
          </p:nvPr>
        </p:nvSpPr>
        <p:spPr bwMode="auto">
          <a:xfrm>
            <a:off x="765175" y="76200"/>
            <a:ext cx="5637213" cy="4229100"/>
          </a:xfrm>
          <a:noFill/>
          <a:ln>
            <a:solidFill>
              <a:srgbClr val="000000"/>
            </a:solidFill>
            <a:miter lim="800000"/>
            <a:headEnd/>
            <a:tailEnd/>
          </a:ln>
        </p:spPr>
      </p:sp>
      <p:sp>
        <p:nvSpPr>
          <p:cNvPr id="93188" name="Rectangle 3"/>
          <p:cNvSpPr>
            <a:spLocks noGrp="1"/>
          </p:cNvSpPr>
          <p:nvPr>
            <p:ph type="body" idx="1"/>
          </p:nvPr>
        </p:nvSpPr>
        <p:spPr bwMode="auto">
          <a:noFill/>
        </p:spPr>
        <p:txBody>
          <a:bodyPr wrap="square" numCol="1" anchor="t" anchorCtr="0" compatLnSpc="1">
            <a:prstTxWarp prst="textNoShape">
              <a:avLst/>
            </a:prstTxWarp>
          </a:bodyPr>
          <a:lstStyle/>
          <a:p>
            <a:pPr marL="0" indent="0">
              <a:lnSpc>
                <a:spcPct val="90000"/>
              </a:lnSpc>
              <a:spcBef>
                <a:spcPts val="1200"/>
              </a:spcBef>
              <a:spcAft>
                <a:spcPts val="1200"/>
              </a:spcAft>
              <a:buFontTx/>
              <a:buNone/>
            </a:pPr>
            <a:endParaRPr lang="en-US" sz="1600" u="sng" dirty="0" smtClean="0">
              <a:solidFill>
                <a:srgbClr val="000000"/>
              </a:solidFill>
            </a:endParaRPr>
          </a:p>
          <a:p>
            <a:pPr marL="107950" indent="-107950">
              <a:lnSpc>
                <a:spcPct val="90000"/>
              </a:lnSpc>
              <a:spcBef>
                <a:spcPct val="0"/>
              </a:spcBef>
            </a:pPr>
            <a:endParaRPr lang="en-US" sz="16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1E37F72E-D3D2-434C-B25C-B65F11A2C22B}" type="slidenum">
              <a:rPr lang="en-US"/>
              <a:pPr>
                <a:defRPr/>
              </a:pPr>
              <a:t>41</a:t>
            </a:fld>
            <a:endParaRPr lang="en-US" dirty="0"/>
          </a:p>
        </p:txBody>
      </p:sp>
      <p:sp>
        <p:nvSpPr>
          <p:cNvPr id="94211" name="Rectangle 2"/>
          <p:cNvSpPr>
            <a:spLocks noGrp="1" noRot="1" noChangeAspect="1" noTextEdit="1"/>
          </p:cNvSpPr>
          <p:nvPr>
            <p:ph type="sldImg"/>
          </p:nvPr>
        </p:nvSpPr>
        <p:spPr bwMode="auto">
          <a:xfrm>
            <a:off x="455613" y="0"/>
            <a:ext cx="5994400" cy="4497388"/>
          </a:xfrm>
          <a:noFill/>
          <a:ln>
            <a:solidFill>
              <a:srgbClr val="000000"/>
            </a:solidFill>
            <a:miter lim="800000"/>
            <a:headEnd/>
            <a:tailEnd/>
          </a:ln>
        </p:spPr>
      </p:sp>
      <p:sp>
        <p:nvSpPr>
          <p:cNvPr id="94212" name="Rectangle 3"/>
          <p:cNvSpPr>
            <a:spLocks noGrp="1"/>
          </p:cNvSpPr>
          <p:nvPr>
            <p:ph type="body" idx="1"/>
          </p:nvPr>
        </p:nvSpPr>
        <p:spPr bwMode="auto">
          <a:xfrm>
            <a:off x="0" y="4648200"/>
            <a:ext cx="7010400" cy="4648200"/>
          </a:xfrm>
        </p:spPr>
        <p:txBody>
          <a:bodyPr wrap="square" numCol="1" anchor="t" anchorCtr="0" compatLnSpc="1">
            <a:prstTxWarp prst="textNoShape">
              <a:avLst/>
            </a:prstTxWarp>
            <a:normAutofit fontScale="92500" lnSpcReduction="10000"/>
          </a:bodyPr>
          <a:lstStyle/>
          <a:p>
            <a:pPr>
              <a:spcBef>
                <a:spcPct val="0"/>
              </a:spcBef>
              <a:defRPr/>
            </a:pPr>
            <a:endParaRPr lang="en-US" sz="16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BD76C2C8-8124-40BC-9D1B-EC47E17420F7}" type="slidenum">
              <a:rPr lang="en-US"/>
              <a:pPr>
                <a:defRPr/>
              </a:pPr>
              <a:t>5</a:t>
            </a:fld>
            <a:endParaRPr lang="en-US" dirty="0"/>
          </a:p>
        </p:txBody>
      </p:sp>
      <p:sp>
        <p:nvSpPr>
          <p:cNvPr id="56323" name="Rectangle 2"/>
          <p:cNvSpPr>
            <a:spLocks noGrp="1" noRot="1" noChangeAspect="1" noTextEdit="1"/>
          </p:cNvSpPr>
          <p:nvPr>
            <p:ph type="sldImg"/>
          </p:nvPr>
        </p:nvSpPr>
        <p:spPr bwMode="auto">
          <a:xfrm>
            <a:off x="1144588" y="0"/>
            <a:ext cx="4978400" cy="3733800"/>
          </a:xfrm>
          <a:noFill/>
          <a:ln>
            <a:solidFill>
              <a:srgbClr val="000000"/>
            </a:solidFill>
            <a:miter lim="800000"/>
            <a:headEnd/>
            <a:tailEnd/>
          </a:ln>
        </p:spPr>
      </p:sp>
      <p:sp>
        <p:nvSpPr>
          <p:cNvPr id="57348" name="Rectangle 3"/>
          <p:cNvSpPr>
            <a:spLocks noGrp="1"/>
          </p:cNvSpPr>
          <p:nvPr>
            <p:ph type="body" idx="1"/>
          </p:nvPr>
        </p:nvSpPr>
        <p:spPr bwMode="auto">
          <a:xfrm>
            <a:off x="0" y="3733799"/>
            <a:ext cx="7010400" cy="5562601"/>
          </a:xfrm>
        </p:spPr>
        <p:txBody>
          <a:bodyPr wrap="square" numCol="1" anchor="t" anchorCtr="0" compatLnSpc="1">
            <a:prstTxWarp prst="textNoShape">
              <a:avLst/>
            </a:prstTxWarp>
            <a:noAutofit/>
          </a:bodyPr>
          <a:lstStyle/>
          <a:p>
            <a:pPr lvl="1" eaLnBrk="1" hangingPunct="1">
              <a:spcBef>
                <a:spcPct val="0"/>
              </a:spcBef>
              <a:buFont typeface="Arial" pitchFamily="34" charset="0"/>
              <a:buNone/>
              <a:defRPr/>
            </a:pPr>
            <a:endParaRPr lang="en-US" dirty="0"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0ABE8E90-417A-44EE-BD67-9A52878B5A8F}" type="slidenum">
              <a:rPr lang="en-US"/>
              <a:pPr>
                <a:defRPr/>
              </a:pPr>
              <a:t>42</a:t>
            </a:fld>
            <a:endParaRPr lang="en-US" dirty="0"/>
          </a:p>
        </p:txBody>
      </p:sp>
      <p:sp>
        <p:nvSpPr>
          <p:cNvPr id="95235" name="Rectangle 2"/>
          <p:cNvSpPr>
            <a:spLocks noGrp="1" noRot="1" noChangeAspect="1" noTextEdit="1"/>
          </p:cNvSpPr>
          <p:nvPr>
            <p:ph type="sldImg"/>
          </p:nvPr>
        </p:nvSpPr>
        <p:spPr bwMode="auto">
          <a:xfrm>
            <a:off x="530225" y="230188"/>
            <a:ext cx="5559425" cy="4170362"/>
          </a:xfrm>
          <a:noFill/>
          <a:ln>
            <a:solidFill>
              <a:srgbClr val="000000"/>
            </a:solidFill>
            <a:miter lim="800000"/>
            <a:headEnd/>
            <a:tailEnd/>
          </a:ln>
        </p:spPr>
      </p:sp>
      <p:sp>
        <p:nvSpPr>
          <p:cNvPr id="95236" name="Rectangle 3"/>
          <p:cNvSpPr>
            <a:spLocks noGrp="1"/>
          </p:cNvSpPr>
          <p:nvPr>
            <p:ph type="body" idx="1"/>
          </p:nvPr>
        </p:nvSpPr>
        <p:spPr bwMode="auto">
          <a:xfrm>
            <a:off x="311151" y="4495802"/>
            <a:ext cx="6310313" cy="4495799"/>
          </a:xfrm>
        </p:spPr>
        <p:txBody>
          <a:bodyPr wrap="square" numCol="1" anchor="t" anchorCtr="0" compatLnSpc="1">
            <a:prstTxWarp prst="textNoShape">
              <a:avLst/>
            </a:prstTxWarp>
            <a:normAutofit lnSpcReduction="10000"/>
          </a:bodyPr>
          <a:lstStyle/>
          <a:p>
            <a:pPr>
              <a:buFontTx/>
              <a:buNone/>
              <a:defRPr/>
            </a:pPr>
            <a:endParaRPr lang="en-US" sz="16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5E05397C-2F99-406B-9B81-32E2767E1F7C}" type="slidenum">
              <a:rPr lang="en-US"/>
              <a:pPr>
                <a:defRPr/>
              </a:pPr>
              <a:t>43</a:t>
            </a:fld>
            <a:endParaRPr lang="en-US" dirty="0"/>
          </a:p>
        </p:txBody>
      </p:sp>
      <p:sp>
        <p:nvSpPr>
          <p:cNvPr id="96259" name="Rectangle 2"/>
          <p:cNvSpPr>
            <a:spLocks noGrp="1" noRot="1" noChangeAspect="1" noTextEdit="1"/>
          </p:cNvSpPr>
          <p:nvPr>
            <p:ph type="sldImg"/>
          </p:nvPr>
        </p:nvSpPr>
        <p:spPr bwMode="auto">
          <a:xfrm>
            <a:off x="1146175" y="0"/>
            <a:ext cx="4872038" cy="3656013"/>
          </a:xfrm>
          <a:noFill/>
          <a:ln>
            <a:solidFill>
              <a:srgbClr val="000000"/>
            </a:solidFill>
            <a:miter lim="800000"/>
            <a:headEnd/>
            <a:tailEnd/>
          </a:ln>
        </p:spPr>
      </p:sp>
      <p:sp>
        <p:nvSpPr>
          <p:cNvPr id="96260" name="Rectangle 3"/>
          <p:cNvSpPr>
            <a:spLocks noGrp="1"/>
          </p:cNvSpPr>
          <p:nvPr>
            <p:ph type="body" idx="1"/>
          </p:nvPr>
        </p:nvSpPr>
        <p:spPr bwMode="auto">
          <a:xfrm>
            <a:off x="77788" y="3657600"/>
            <a:ext cx="7010400" cy="5715000"/>
          </a:xfrm>
        </p:spPr>
        <p:txBody>
          <a:bodyPr wrap="square" numCol="1" anchor="t" anchorCtr="0" compatLnSpc="1">
            <a:prstTxWarp prst="textNoShape">
              <a:avLst/>
            </a:prstTxWarp>
            <a:normAutofit lnSpcReduction="10000"/>
          </a:bodyPr>
          <a:lstStyle/>
          <a:p>
            <a:pPr>
              <a:buFontTx/>
              <a:buNone/>
              <a:defRPr/>
            </a:pPr>
            <a:endParaRPr lang="en-US" sz="1600" u="sng"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B1C6F819-B152-458B-94D4-675B6A7C7350}" type="slidenum">
              <a:rPr lang="en-US"/>
              <a:pPr>
                <a:defRPr/>
              </a:pPr>
              <a:t>44</a:t>
            </a:fld>
            <a:endParaRPr lang="en-US" dirty="0"/>
          </a:p>
        </p:txBody>
      </p:sp>
      <p:sp>
        <p:nvSpPr>
          <p:cNvPr id="97283" name="Rectangle 2"/>
          <p:cNvSpPr>
            <a:spLocks noGrp="1" noRot="1" noChangeAspect="1" noTextEdit="1"/>
          </p:cNvSpPr>
          <p:nvPr>
            <p:ph type="sldImg"/>
          </p:nvPr>
        </p:nvSpPr>
        <p:spPr bwMode="auto">
          <a:xfrm>
            <a:off x="454025" y="0"/>
            <a:ext cx="5789613" cy="4343400"/>
          </a:xfrm>
          <a:noFill/>
          <a:ln>
            <a:solidFill>
              <a:srgbClr val="000000"/>
            </a:solidFill>
            <a:miter lim="800000"/>
            <a:headEnd/>
            <a:tailEnd/>
          </a:ln>
        </p:spPr>
      </p:sp>
      <p:sp>
        <p:nvSpPr>
          <p:cNvPr id="97284" name="Rectangle 3"/>
          <p:cNvSpPr>
            <a:spLocks noGrp="1"/>
          </p:cNvSpPr>
          <p:nvPr>
            <p:ph type="body" idx="1"/>
          </p:nvPr>
        </p:nvSpPr>
        <p:spPr bwMode="auto">
          <a:xfrm>
            <a:off x="701675" y="4876801"/>
            <a:ext cx="5607050" cy="3722688"/>
          </a:xfrm>
        </p:spPr>
        <p:txBody>
          <a:bodyPr wrap="square" numCol="1" anchor="t" anchorCtr="0" compatLnSpc="1">
            <a:prstTxWarp prst="textNoShape">
              <a:avLst/>
            </a:prstTxWarp>
            <a:normAutofit fontScale="92500" lnSpcReduction="10000"/>
          </a:bodyPr>
          <a:lstStyle/>
          <a:p>
            <a:pPr marL="0" indent="0" eaLnBrk="1" hangingPunct="1">
              <a:spcBef>
                <a:spcPct val="0"/>
              </a:spcBef>
              <a:buFontTx/>
              <a:buNone/>
              <a:defRPr/>
            </a:pPr>
            <a:endParaRPr lang="en-US" sz="1600" b="1" u="sng"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A2EDE948-4D07-4DB3-98B3-BB110B388E88}" type="slidenum">
              <a:rPr lang="en-US"/>
              <a:pPr>
                <a:defRPr/>
              </a:pPr>
              <a:t>45</a:t>
            </a:fld>
            <a:endParaRPr lang="en-US" dirty="0"/>
          </a:p>
        </p:txBody>
      </p:sp>
      <p:sp>
        <p:nvSpPr>
          <p:cNvPr id="98307" name="Rectangle 2"/>
          <p:cNvSpPr>
            <a:spLocks noGrp="1" noRot="1" noChangeAspect="1" noTextEdit="1"/>
          </p:cNvSpPr>
          <p:nvPr>
            <p:ph type="sldImg"/>
          </p:nvPr>
        </p:nvSpPr>
        <p:spPr bwMode="auto">
          <a:xfrm>
            <a:off x="533400" y="0"/>
            <a:ext cx="5889625" cy="4418013"/>
          </a:xfrm>
          <a:noFill/>
          <a:ln>
            <a:solidFill>
              <a:srgbClr val="000000"/>
            </a:solidFill>
            <a:miter lim="800000"/>
            <a:headEnd/>
            <a:tailEnd/>
          </a:ln>
        </p:spPr>
      </p:sp>
      <p:sp>
        <p:nvSpPr>
          <p:cNvPr id="99332" name="Rectangle 3"/>
          <p:cNvSpPr>
            <a:spLocks noGrp="1"/>
          </p:cNvSpPr>
          <p:nvPr>
            <p:ph type="body" idx="1"/>
          </p:nvPr>
        </p:nvSpPr>
        <p:spPr bwMode="auto">
          <a:xfrm>
            <a:off x="233364" y="4419601"/>
            <a:ext cx="6465887" cy="4876800"/>
          </a:xfrm>
        </p:spPr>
        <p:txBody>
          <a:bodyPr wrap="square" numCol="1" anchor="t" anchorCtr="0" compatLnSpc="1">
            <a:prstTxWarp prst="textNoShape">
              <a:avLst/>
            </a:prstTxWarp>
            <a:noAutofit/>
          </a:bodyPr>
          <a:lstStyle/>
          <a:p>
            <a:pPr>
              <a:spcBef>
                <a:spcPct val="0"/>
              </a:spcBef>
              <a:defRPr/>
            </a:pPr>
            <a:endParaRPr lang="en-US" sz="1400" u="sng"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4F462C79-8EBC-4351-BF1B-269215C5D0F3}" type="slidenum">
              <a:rPr lang="en-US"/>
              <a:pPr>
                <a:defRPr/>
              </a:pPr>
              <a:t>6</a:t>
            </a:fld>
            <a:endParaRPr lang="en-US" dirty="0"/>
          </a:p>
        </p:txBody>
      </p:sp>
      <p:sp>
        <p:nvSpPr>
          <p:cNvPr id="58371" name="Rectangle 2"/>
          <p:cNvSpPr>
            <a:spLocks noGrp="1" noRot="1" noChangeAspect="1" noTextEdit="1"/>
          </p:cNvSpPr>
          <p:nvPr>
            <p:ph type="sldImg"/>
          </p:nvPr>
        </p:nvSpPr>
        <p:spPr bwMode="auto">
          <a:xfrm>
            <a:off x="1146175" y="0"/>
            <a:ext cx="5002213" cy="3752850"/>
          </a:xfrm>
          <a:noFill/>
          <a:ln>
            <a:solidFill>
              <a:srgbClr val="000000"/>
            </a:solidFill>
            <a:miter lim="800000"/>
            <a:headEnd/>
            <a:tailEnd/>
          </a:ln>
        </p:spPr>
      </p:sp>
      <p:sp>
        <p:nvSpPr>
          <p:cNvPr id="58372" name="Rectangle 3"/>
          <p:cNvSpPr>
            <a:spLocks noGrp="1"/>
          </p:cNvSpPr>
          <p:nvPr>
            <p:ph type="body" idx="1"/>
          </p:nvPr>
        </p:nvSpPr>
        <p:spPr bwMode="auto">
          <a:xfrm>
            <a:off x="155576" y="3810001"/>
            <a:ext cx="6621463" cy="5486400"/>
          </a:xfrm>
          <a:noFill/>
        </p:spPr>
        <p:txBody>
          <a:bodyPr wrap="square" numCol="1" anchor="t" anchorCtr="0" compatLnSpc="1">
            <a:prstTxWarp prst="textNoShape">
              <a:avLst/>
            </a:prstTxWarp>
          </a:bodyPr>
          <a:lstStyle/>
          <a:p>
            <a:pPr marL="287337" lvl="1" indent="0" eaLnBrk="1" hangingPunct="1">
              <a:lnSpc>
                <a:spcPct val="80000"/>
              </a:lnSpc>
              <a:spcBef>
                <a:spcPct val="0"/>
              </a:spcBef>
              <a:buFontTx/>
              <a:buNone/>
            </a:pPr>
            <a:endParaRPr lang="en-US" dirty="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2091308F-A842-4D70-BFAC-84C5E20952F3}" type="slidenum">
              <a:rPr lang="en-US"/>
              <a:pPr>
                <a:defRPr/>
              </a:pPr>
              <a:t>7</a:t>
            </a:fld>
            <a:endParaRPr lang="en-US" dirty="0"/>
          </a:p>
        </p:txBody>
      </p:sp>
      <p:sp>
        <p:nvSpPr>
          <p:cNvPr id="60419" name="Rectangle 2"/>
          <p:cNvSpPr>
            <a:spLocks noGrp="1" noRot="1" noChangeAspect="1" noTextEdit="1"/>
          </p:cNvSpPr>
          <p:nvPr>
            <p:ph type="sldImg"/>
          </p:nvPr>
        </p:nvSpPr>
        <p:spPr bwMode="auto">
          <a:xfrm>
            <a:off x="687388" y="0"/>
            <a:ext cx="5688012" cy="4267200"/>
          </a:xfrm>
          <a:noFill/>
          <a:ln>
            <a:solidFill>
              <a:srgbClr val="000000"/>
            </a:solidFill>
            <a:miter lim="800000"/>
            <a:headEnd/>
            <a:tailEnd/>
          </a:ln>
        </p:spPr>
      </p:sp>
      <p:sp>
        <p:nvSpPr>
          <p:cNvPr id="60420" name="Rectangle 3"/>
          <p:cNvSpPr>
            <a:spLocks noGrp="1"/>
          </p:cNvSpPr>
          <p:nvPr>
            <p:ph type="body" idx="1"/>
          </p:nvPr>
        </p:nvSpPr>
        <p:spPr bwMode="auto">
          <a:xfrm>
            <a:off x="701675" y="4648200"/>
            <a:ext cx="5607050" cy="3951288"/>
          </a:xfrm>
        </p:spPr>
        <p:txBody>
          <a:bodyPr wrap="square" numCol="1" anchor="t" anchorCtr="0" compatLnSpc="1">
            <a:prstTxWarp prst="textNoShape">
              <a:avLst/>
            </a:prstTxWarp>
            <a:normAutofit lnSpcReduction="10000"/>
          </a:bodyPr>
          <a:lstStyle/>
          <a:p>
            <a:pPr marL="0" indent="0">
              <a:buFontTx/>
              <a:buNone/>
              <a:defRPr/>
            </a:pPr>
            <a:endParaRPr lang="en-US" sz="1600" dirty="0" smtClean="0">
              <a:solidFill>
                <a:srgbClr val="CC33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BEC8779B-0191-44A1-8D93-8BF18E7DF26B}" type="slidenum">
              <a:rPr lang="en-US"/>
              <a:pPr>
                <a:defRPr/>
              </a:pPr>
              <a:t>8</a:t>
            </a:fld>
            <a:endParaRPr lang="en-US" dirty="0"/>
          </a:p>
        </p:txBody>
      </p:sp>
      <p:sp>
        <p:nvSpPr>
          <p:cNvPr id="61443" name="Rectangle 2"/>
          <p:cNvSpPr>
            <a:spLocks noGrp="1" noRot="1" noChangeAspect="1" noTextEdit="1"/>
          </p:cNvSpPr>
          <p:nvPr>
            <p:ph type="sldImg"/>
          </p:nvPr>
        </p:nvSpPr>
        <p:spPr bwMode="auto">
          <a:xfrm>
            <a:off x="611188" y="230188"/>
            <a:ext cx="5865812" cy="4400550"/>
          </a:xfrm>
          <a:noFill/>
          <a:ln>
            <a:solidFill>
              <a:srgbClr val="000000"/>
            </a:solidFill>
            <a:miter lim="800000"/>
            <a:headEnd/>
            <a:tailEnd/>
          </a:ln>
        </p:spPr>
      </p:sp>
      <p:sp>
        <p:nvSpPr>
          <p:cNvPr id="61444" name="Rectangle 3"/>
          <p:cNvSpPr>
            <a:spLocks noGrp="1"/>
          </p:cNvSpPr>
          <p:nvPr>
            <p:ph type="body" idx="1"/>
          </p:nvPr>
        </p:nvSpPr>
        <p:spPr bwMode="auto">
          <a:xfrm>
            <a:off x="233364" y="4800601"/>
            <a:ext cx="6465887" cy="4495799"/>
          </a:xfrm>
          <a:noFill/>
        </p:spPr>
        <p:txBody>
          <a:bodyPr wrap="square" numCol="1" anchor="t" anchorCtr="0" compatLnSpc="1">
            <a:prstTxWarp prst="textNoShape">
              <a:avLst/>
            </a:prstTxWarp>
          </a:bodyPr>
          <a:lstStyle/>
          <a:p>
            <a:pPr marL="228600" indent="-228600" algn="ctr" eaLnBrk="1" hangingPunct="1">
              <a:spcBef>
                <a:spcPct val="0"/>
              </a:spcBef>
            </a:pPr>
            <a:r>
              <a:rPr lang="en-US" sz="1600" b="1" dirty="0" smtClean="0">
                <a:solidFill>
                  <a:srgbClr val="000000"/>
                </a:solidFill>
              </a:rPr>
              <a:t>Steps for Assessment </a:t>
            </a:r>
          </a:p>
          <a:p>
            <a:pPr marL="228600" indent="-228600" algn="ctr" eaLnBrk="1" hangingPunct="1">
              <a:spcBef>
                <a:spcPct val="0"/>
              </a:spcBef>
            </a:pPr>
            <a:endParaRPr lang="en-US" sz="1600" dirty="0" smtClean="0">
              <a:solidFill>
                <a:srgbClr val="000000"/>
              </a:solidFill>
            </a:endParaRPr>
          </a:p>
          <a:p>
            <a:pPr marL="228600" indent="-228600" eaLnBrk="1" hangingPunct="1">
              <a:spcBef>
                <a:spcPct val="0"/>
              </a:spcBef>
            </a:pPr>
            <a:endParaRPr lang="en-US" sz="1600" i="1" u="sng"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C95B4B86-5008-4684-9AF3-9AE621646E5A}" type="slidenum">
              <a:rPr lang="en-US"/>
              <a:pPr>
                <a:defRPr/>
              </a:pPr>
              <a:t>9</a:t>
            </a:fld>
            <a:endParaRPr lang="en-US" dirty="0"/>
          </a:p>
        </p:txBody>
      </p:sp>
      <p:sp>
        <p:nvSpPr>
          <p:cNvPr id="62467" name="Rectangle 2"/>
          <p:cNvSpPr>
            <a:spLocks noGrp="1" noRot="1" noChangeAspect="1" noTextEdit="1"/>
          </p:cNvSpPr>
          <p:nvPr>
            <p:ph type="sldImg"/>
          </p:nvPr>
        </p:nvSpPr>
        <p:spPr bwMode="auto">
          <a:xfrm>
            <a:off x="611188" y="38100"/>
            <a:ext cx="5943600" cy="4459288"/>
          </a:xfrm>
          <a:noFill/>
          <a:ln>
            <a:solidFill>
              <a:srgbClr val="000000"/>
            </a:solidFill>
            <a:miter lim="800000"/>
            <a:headEnd/>
            <a:tailEnd/>
          </a:ln>
        </p:spPr>
      </p:sp>
      <p:sp>
        <p:nvSpPr>
          <p:cNvPr id="62468" name="Rectangle 3"/>
          <p:cNvSpPr>
            <a:spLocks noGrp="1"/>
          </p:cNvSpPr>
          <p:nvPr>
            <p:ph type="body" idx="1"/>
          </p:nvPr>
        </p:nvSpPr>
        <p:spPr bwMode="auto">
          <a:xfrm>
            <a:off x="233363" y="4800601"/>
            <a:ext cx="6621462" cy="4495799"/>
          </a:xfrm>
          <a:noFill/>
        </p:spPr>
        <p:txBody>
          <a:bodyPr wrap="square" numCol="1" anchor="t" anchorCtr="0" compatLnSpc="1">
            <a:prstTxWarp prst="textNoShape">
              <a:avLst/>
            </a:prstTxWarp>
          </a:bodyPr>
          <a:lstStyle/>
          <a:p>
            <a:pPr marL="0" lvl="1" eaLnBrk="1" hangingPunct="1">
              <a:lnSpc>
                <a:spcPct val="90000"/>
              </a:lnSpc>
              <a:spcBef>
                <a:spcPct val="0"/>
              </a:spcBef>
            </a:pPr>
            <a:endParaRPr lang="en-US" sz="16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688DCF09-65B5-463D-A00B-29A7D3E4714C}" type="slidenum">
              <a:rPr lang="en-US"/>
              <a:pPr>
                <a:defRPr/>
              </a:pPr>
              <a:t>10</a:t>
            </a:fld>
            <a:endParaRPr lang="en-US" dirty="0"/>
          </a:p>
        </p:txBody>
      </p:sp>
      <p:sp>
        <p:nvSpPr>
          <p:cNvPr id="63491" name="Rectangle 2"/>
          <p:cNvSpPr>
            <a:spLocks noGrp="1" noRot="1" noChangeAspect="1" noTextEdit="1"/>
          </p:cNvSpPr>
          <p:nvPr>
            <p:ph type="sldImg"/>
          </p:nvPr>
        </p:nvSpPr>
        <p:spPr bwMode="auto">
          <a:xfrm>
            <a:off x="455613" y="0"/>
            <a:ext cx="5994400" cy="4497388"/>
          </a:xfrm>
          <a:noFill/>
          <a:ln>
            <a:solidFill>
              <a:srgbClr val="000000"/>
            </a:solidFill>
            <a:miter lim="800000"/>
            <a:headEnd/>
            <a:tailEnd/>
          </a:ln>
        </p:spPr>
      </p:sp>
      <p:sp>
        <p:nvSpPr>
          <p:cNvPr id="63492" name="Rectangle 3"/>
          <p:cNvSpPr>
            <a:spLocks noGrp="1"/>
          </p:cNvSpPr>
          <p:nvPr>
            <p:ph type="body" idx="1"/>
          </p:nvPr>
        </p:nvSpPr>
        <p:spPr bwMode="auto">
          <a:xfrm>
            <a:off x="311150" y="4495800"/>
            <a:ext cx="6465888" cy="4800601"/>
          </a:xfrm>
          <a:noFill/>
        </p:spPr>
        <p:txBody>
          <a:bodyPr wrap="square" numCol="1" anchor="t" anchorCtr="0" compatLnSpc="1">
            <a:prstTxWarp prst="textNoShape">
              <a:avLst/>
            </a:prstTxWarp>
          </a:bodyPr>
          <a:lstStyle/>
          <a:p>
            <a:pPr eaLnBrk="1" hangingPunct="1">
              <a:spcBef>
                <a:spcPct val="0"/>
              </a:spcBef>
            </a:pPr>
            <a:endParaRPr lang="en-US" sz="1400"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a:xfrm>
            <a:off x="6172200" y="6191250"/>
            <a:ext cx="2476500" cy="476250"/>
          </a:xfrm>
          <a:prstGeom prst="rect">
            <a:avLst/>
          </a:prstGeom>
        </p:spPr>
        <p:txBody>
          <a:bodyPr anchor="ctr" anchorCtr="0"/>
          <a:lstStyle>
            <a:lvl1pPr algn="r">
              <a:defRPr sz="1400">
                <a:solidFill>
                  <a:schemeClr val="tx2"/>
                </a:solidFill>
              </a:defRPr>
            </a:lvl1pPr>
          </a:lstStyle>
          <a:p>
            <a:pPr>
              <a:defRPr/>
            </a:pPr>
            <a:fld id="{FFFE2C36-F90F-45D0-B867-0DFAA700D04C}" type="datetimeFigureOut">
              <a:rPr lang="en-US"/>
              <a:pPr>
                <a:defRPr/>
              </a:pPr>
              <a:t>11/03/2015</a:t>
            </a:fld>
            <a:endParaRPr lang="en-US" dirty="0"/>
          </a:p>
        </p:txBody>
      </p:sp>
      <p:sp>
        <p:nvSpPr>
          <p:cNvPr id="12" name="Footer Placeholder 16"/>
          <p:cNvSpPr>
            <a:spLocks noGrp="1"/>
          </p:cNvSpPr>
          <p:nvPr>
            <p:ph type="ftr" sz="quarter" idx="11"/>
          </p:nvPr>
        </p:nvSpPr>
        <p:spPr>
          <a:xfrm>
            <a:off x="914400" y="6172200"/>
            <a:ext cx="3962400" cy="457200"/>
          </a:xfrm>
          <a:prstGeom prst="rect">
            <a:avLst/>
          </a:prstGeom>
        </p:spPr>
        <p:txBody>
          <a:bodyPr anchor="ctr" anchorCtr="0"/>
          <a:lstStyle>
            <a:lvl1pPr>
              <a:defRPr sz="1400">
                <a:solidFill>
                  <a:schemeClr val="tx2"/>
                </a:solidFill>
              </a:defRPr>
            </a:lvl1pPr>
          </a:lstStyle>
          <a:p>
            <a:pPr>
              <a:defRPr/>
            </a:pPr>
            <a:endParaRPr lang="en-US" dirty="0"/>
          </a:p>
        </p:txBody>
      </p:sp>
      <p:sp>
        <p:nvSpPr>
          <p:cNvPr id="13" name="Slide Number Placeholder 28"/>
          <p:cNvSpPr>
            <a:spLocks noGrp="1"/>
          </p:cNvSpPr>
          <p:nvPr>
            <p:ph type="sldNum" sz="quarter" idx="12"/>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a:defRPr sz="1400">
                <a:solidFill>
                  <a:srgbClr val="FFFFFF"/>
                </a:solidFill>
                <a:latin typeface="+mj-lt"/>
                <a:ea typeface="+mj-ea"/>
                <a:cs typeface="+mj-cs"/>
              </a:defRPr>
            </a:lvl1pPr>
          </a:lstStyle>
          <a:p>
            <a:pPr>
              <a:defRPr/>
            </a:pPr>
            <a:fld id="{2026DDF8-D815-480C-8467-269140061451}" type="slidenum">
              <a:rPr lang="en-US"/>
              <a:pPr>
                <a:defRPr/>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1760" y="4036462"/>
            <a:ext cx="2682240" cy="2791968"/>
          </a:xfrm>
          <a:prstGeom prst="rect">
            <a:avLst/>
          </a:prstGeom>
          <a:ln>
            <a:noFill/>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2"/>
          <p:cNvSpPr>
            <a:spLocks noGrp="1"/>
          </p:cNvSpPr>
          <p:nvPr>
            <p:ph type="sldNum" sz="quarter" idx="10"/>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a:defRPr sz="1400">
                <a:solidFill>
                  <a:srgbClr val="FFFFFF"/>
                </a:solidFill>
                <a:latin typeface="+mj-lt"/>
                <a:ea typeface="+mj-ea"/>
                <a:cs typeface="+mj-cs"/>
              </a:defRPr>
            </a:lvl1pPr>
          </a:lstStyle>
          <a:p>
            <a:pPr>
              <a:defRPr/>
            </a:pPr>
            <a:fld id="{C6ED1973-09A8-47EF-BCCC-9B8A73069B4A}" type="slidenum">
              <a:rPr lang="en-US"/>
              <a:pPr>
                <a:defRPr/>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1760" y="4066032"/>
            <a:ext cx="2682240" cy="2791968"/>
          </a:xfrm>
          <a:prstGeom prst="rect">
            <a:avLst/>
          </a:prstGeom>
          <a:ln>
            <a:noFill/>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5644" y="4066032"/>
            <a:ext cx="2682240" cy="2791968"/>
          </a:xfrm>
          <a:prstGeom prst="rect">
            <a:avLst/>
          </a:prstGeom>
          <a:ln>
            <a:noFill/>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7211" y="4066032"/>
            <a:ext cx="2682240" cy="2791968"/>
          </a:xfrm>
          <a:prstGeom prst="rect">
            <a:avLst/>
          </a:prstGeom>
          <a:ln>
            <a:noFill/>
          </a:ln>
          <a:effec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61760" y="4060345"/>
            <a:ext cx="2682240" cy="2791968"/>
          </a:xfrm>
          <a:prstGeom prst="rect">
            <a:avLst/>
          </a:prstGeom>
          <a:ln>
            <a:noFill/>
          </a:ln>
          <a:effectLst/>
        </p:spPr>
      </p:pic>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Lst>
  <p:txStyles>
    <p:titleStyle>
      <a:lvl1pPr algn="l" rtl="0" eaLnBrk="0" fontAlgn="base" hangingPunct="0">
        <a:spcBef>
          <a:spcPct val="0"/>
        </a:spcBef>
        <a:spcAft>
          <a:spcPct val="0"/>
        </a:spcAft>
        <a:defRPr sz="4000" kern="1200">
          <a:solidFill>
            <a:schemeClr val="tx2"/>
          </a:solidFill>
          <a:latin typeface="Arial"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Arial" charset="0"/>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Arial" charset="0"/>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Arial" charset="0"/>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Arial" charset="0"/>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Arial"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Ereawm4_F7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www.drewnursinghome.ca/wp-content/uploads/2009/11/SeniorWoman_web.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shirley.boltz@kdads.ks.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0" y="3200400"/>
            <a:ext cx="8915400" cy="2362200"/>
          </a:xfrm>
        </p:spPr>
        <p:txBody>
          <a:bodyPr/>
          <a:lstStyle/>
          <a:p>
            <a:pPr eaLnBrk="1" hangingPunct="1"/>
            <a:r>
              <a:rPr lang="en-US" sz="4400" b="1" dirty="0" smtClean="0">
                <a:cs typeface="Arial" charset="0"/>
              </a:rPr>
              <a:t>Attention</a:t>
            </a:r>
          </a:p>
          <a:p>
            <a:pPr eaLnBrk="1" hangingPunct="1"/>
            <a:r>
              <a:rPr lang="en-US" sz="4400" b="1" dirty="0" smtClean="0">
                <a:cs typeface="Arial" charset="0"/>
              </a:rPr>
              <a:t>Orientation</a:t>
            </a:r>
          </a:p>
          <a:p>
            <a:pPr eaLnBrk="1" hangingPunct="1"/>
            <a:r>
              <a:rPr lang="en-US" sz="4400" b="1" dirty="0" smtClean="0">
                <a:cs typeface="Arial" charset="0"/>
              </a:rPr>
              <a:t>Register &amp; Recall New Information</a:t>
            </a:r>
          </a:p>
          <a:p>
            <a:pPr eaLnBrk="1" hangingPunct="1"/>
            <a:r>
              <a:rPr lang="en-US" sz="4400" b="1" dirty="0" smtClean="0">
                <a:cs typeface="Arial" charset="0"/>
              </a:rPr>
              <a:t>Sign &amp; Symptoms of Delirium</a:t>
            </a:r>
          </a:p>
        </p:txBody>
      </p:sp>
      <p:sp>
        <p:nvSpPr>
          <p:cNvPr id="6147" name="Title 1"/>
          <p:cNvSpPr>
            <a:spLocks noGrp="1"/>
          </p:cNvSpPr>
          <p:nvPr>
            <p:ph type="ctrTitle"/>
          </p:nvPr>
        </p:nvSpPr>
        <p:spPr>
          <a:xfrm>
            <a:off x="838200" y="1295400"/>
            <a:ext cx="7772400" cy="1981200"/>
          </a:xfrm>
        </p:spPr>
        <p:txBody>
          <a:bodyPr/>
          <a:lstStyle/>
          <a:p>
            <a:pPr eaLnBrk="1" hangingPunct="1"/>
            <a:r>
              <a:rPr b="1" dirty="0" smtClean="0">
                <a:cs typeface="Arial" charset="0"/>
              </a:rPr>
              <a:t>SECTION C</a:t>
            </a:r>
            <a:r>
              <a:rPr sz="5400" b="1" dirty="0" smtClean="0">
                <a:cs typeface="Arial" charset="0"/>
              </a:rPr>
              <a:t/>
            </a:r>
            <a:br>
              <a:rPr sz="5400" b="1" dirty="0" smtClean="0">
                <a:cs typeface="Arial" charset="0"/>
              </a:rPr>
            </a:br>
            <a:r>
              <a:rPr b="1" dirty="0" smtClean="0">
                <a:cs typeface="Arial" charset="0"/>
              </a:rPr>
              <a:t>COGNITIVE PATTERNS </a:t>
            </a:r>
            <a:br>
              <a:rPr b="1" dirty="0" smtClean="0">
                <a:cs typeface="Arial" charset="0"/>
              </a:rPr>
            </a:br>
            <a:r>
              <a:rPr b="1" dirty="0" smtClean="0">
                <a:cs typeface="Arial" charset="0"/>
              </a:rPr>
              <a:t>January 12</a:t>
            </a:r>
            <a:r>
              <a:rPr sz="4400" b="1" dirty="0" smtClean="0">
                <a:cs typeface="Arial" charset="0"/>
              </a:rPr>
              <a:t>, </a:t>
            </a:r>
            <a:r>
              <a:rPr b="1" dirty="0" smtClean="0">
                <a:cs typeface="Arial" charset="0"/>
              </a:rPr>
              <a:t>2016 </a:t>
            </a:r>
            <a:r>
              <a:rPr b="1" dirty="0" smtClean="0">
                <a:cs typeface="Arial" charset="0"/>
              </a:rPr>
              <a:t>1-3PM</a:t>
            </a:r>
          </a:p>
        </p:txBody>
      </p:sp>
      <p:pic>
        <p:nvPicPr>
          <p:cNvPr id="8208" name="Picture 16" descr="http://www.fotosearch.com/bthumb/CSP/CSP320/k3200254.jpg"/>
          <p:cNvPicPr>
            <a:picLocks noChangeAspect="1" noChangeArrowheads="1"/>
          </p:cNvPicPr>
          <p:nvPr/>
        </p:nvPicPr>
        <p:blipFill>
          <a:blip r:embed="rId3" cstate="print"/>
          <a:srcRect/>
          <a:stretch>
            <a:fillRect/>
          </a:stretch>
        </p:blipFill>
        <p:spPr bwMode="auto">
          <a:xfrm>
            <a:off x="228600" y="3200400"/>
            <a:ext cx="2286000" cy="1520825"/>
          </a:xfrm>
          <a:prstGeom prst="rect">
            <a:avLst/>
          </a:prstGeom>
          <a:ln>
            <a:noFill/>
          </a:ln>
          <a:effectLst>
            <a:outerShdw blurRad="190500" algn="tl" rotWithShape="0">
              <a:srgbClr val="000000">
                <a:alpha val="70000"/>
              </a:srgbClr>
            </a:outerShdw>
          </a:effectLst>
        </p:spPr>
      </p:pic>
      <p:pic>
        <p:nvPicPr>
          <p:cNvPr id="5126" name="Picture 4" descr="j0442315"/>
          <p:cNvPicPr>
            <a:picLocks noChangeAspect="1" noChangeArrowheads="1"/>
          </p:cNvPicPr>
          <p:nvPr/>
        </p:nvPicPr>
        <p:blipFill>
          <a:blip r:embed="rId4" cstate="print"/>
          <a:srcRect/>
          <a:stretch>
            <a:fillRect/>
          </a:stretch>
        </p:blipFill>
        <p:spPr bwMode="auto">
          <a:xfrm>
            <a:off x="0" y="-20472"/>
            <a:ext cx="1682750" cy="2057400"/>
          </a:xfrm>
          <a:prstGeom prst="rect">
            <a:avLst/>
          </a:prstGeom>
          <a:ln>
            <a:noFill/>
          </a:ln>
          <a:effectLst>
            <a:outerShdw blurRad="190500" algn="tl" rotWithShape="0">
              <a:srgbClr val="000000">
                <a:alpha val="70000"/>
              </a:srgbClr>
            </a:outerShdw>
          </a:effectLst>
        </p:spPr>
      </p:pic>
      <p:pic>
        <p:nvPicPr>
          <p:cNvPr id="8" name="Picture 7" descr="Meds.jpg"/>
          <p:cNvPicPr>
            <a:picLocks noChangeAspect="1"/>
          </p:cNvPicPr>
          <p:nvPr/>
        </p:nvPicPr>
        <p:blipFill>
          <a:blip r:embed="rId5" cstate="print"/>
          <a:stretch>
            <a:fillRect/>
          </a:stretch>
        </p:blipFill>
        <p:spPr>
          <a:xfrm>
            <a:off x="7747000" y="-83807"/>
            <a:ext cx="1371600" cy="2100263"/>
          </a:xfrm>
          <a:prstGeom prst="rect">
            <a:avLst/>
          </a:prstGeom>
          <a:ln>
            <a:noFill/>
          </a:ln>
          <a:effectLst>
            <a:outerShdw blurRad="190500" algn="tl" rotWithShape="0">
              <a:srgbClr val="000000">
                <a:alpha val="70000"/>
              </a:srgbClr>
            </a:outerShdw>
          </a:effectLst>
        </p:spPr>
      </p:pic>
      <p:pic>
        <p:nvPicPr>
          <p:cNvPr id="9" name="Picture 8" descr="spl006783.jpg"/>
          <p:cNvPicPr>
            <a:picLocks noChangeAspect="1"/>
          </p:cNvPicPr>
          <p:nvPr/>
        </p:nvPicPr>
        <p:blipFill>
          <a:blip r:embed="rId6" cstate="print"/>
          <a:stretch>
            <a:fillRect/>
          </a:stretch>
        </p:blipFill>
        <p:spPr>
          <a:xfrm>
            <a:off x="7518400" y="3276600"/>
            <a:ext cx="1371600" cy="20574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524000"/>
          </a:xfrm>
        </p:spPr>
        <p:txBody>
          <a:bodyPr/>
          <a:lstStyle/>
          <a:p>
            <a:pPr algn="ctr" eaLnBrk="1" hangingPunct="1"/>
            <a:r>
              <a:rPr lang="en-US" b="1" dirty="0" smtClean="0">
                <a:cs typeface="Arial" charset="0"/>
              </a:rPr>
              <a:t>C0200: Repetition of 3 Words</a:t>
            </a:r>
            <a:br>
              <a:rPr lang="en-US" b="1" dirty="0" smtClean="0">
                <a:cs typeface="Arial" charset="0"/>
              </a:rPr>
            </a:br>
            <a:r>
              <a:rPr lang="en-US" b="1" dirty="0" smtClean="0">
                <a:cs typeface="Arial" charset="0"/>
              </a:rPr>
              <a:t>	Coding </a:t>
            </a:r>
          </a:p>
        </p:txBody>
      </p:sp>
      <p:pic>
        <p:nvPicPr>
          <p:cNvPr id="19459" name="Picture 2"/>
          <p:cNvPicPr>
            <a:picLocks noGrp="1" noChangeAspect="1" noChangeArrowheads="1"/>
          </p:cNvPicPr>
          <p:nvPr>
            <p:ph sz="quarter" idx="1"/>
          </p:nvPr>
        </p:nvPicPr>
        <p:blipFill>
          <a:blip r:embed="rId3" cstate="print"/>
          <a:srcRect t="2937" r="4036" b="6019"/>
          <a:stretch>
            <a:fillRect/>
          </a:stretch>
        </p:blipFill>
        <p:spPr>
          <a:xfrm>
            <a:off x="609600" y="4495800"/>
            <a:ext cx="7772400" cy="2133600"/>
          </a:xfrm>
          <a:ln w="38100" cap="sq">
            <a:solidFill>
              <a:srgbClr val="000000"/>
            </a:solidFill>
          </a:ln>
          <a:effectLst>
            <a:outerShdw blurRad="50800" dist="38100" dir="2700000" algn="tl" rotWithShape="0">
              <a:srgbClr val="000000">
                <a:alpha val="43000"/>
              </a:srgbClr>
            </a:outerShdw>
          </a:effectLst>
        </p:spPr>
      </p:pic>
      <p:sp>
        <p:nvSpPr>
          <p:cNvPr id="16388" name="TextBox 4"/>
          <p:cNvSpPr txBox="1">
            <a:spLocks noChangeArrowheads="1"/>
          </p:cNvSpPr>
          <p:nvPr/>
        </p:nvSpPr>
        <p:spPr bwMode="auto">
          <a:xfrm>
            <a:off x="304800" y="1600200"/>
            <a:ext cx="8610600" cy="2751138"/>
          </a:xfrm>
          <a:prstGeom prst="rect">
            <a:avLst/>
          </a:prstGeom>
          <a:noFill/>
          <a:ln w="9525">
            <a:noFill/>
            <a:miter lim="800000"/>
            <a:headEnd/>
            <a:tailEnd/>
          </a:ln>
        </p:spPr>
        <p:txBody>
          <a:bodyPr>
            <a:spAutoFit/>
          </a:bodyPr>
          <a:lstStyle/>
          <a:p>
            <a:pPr marL="225425" indent="-225425">
              <a:lnSpc>
                <a:spcPct val="90000"/>
              </a:lnSpc>
              <a:buClr>
                <a:schemeClr val="accent1"/>
              </a:buClr>
              <a:buSzPct val="76000"/>
              <a:buFont typeface="Arial" charset="0"/>
              <a:buChar char="•"/>
            </a:pPr>
            <a:r>
              <a:rPr lang="en-US" sz="3200" dirty="0">
                <a:cs typeface="Arial" charset="0"/>
              </a:rPr>
              <a:t>Record </a:t>
            </a:r>
            <a:r>
              <a:rPr lang="en-US" sz="3200" b="1" dirty="0">
                <a:cs typeface="Arial" charset="0"/>
              </a:rPr>
              <a:t>maximum number of words</a:t>
            </a:r>
            <a:r>
              <a:rPr lang="en-US" sz="3200" dirty="0">
                <a:cs typeface="Arial" charset="0"/>
              </a:rPr>
              <a:t>  repeated correctly on</a:t>
            </a:r>
            <a:r>
              <a:rPr lang="en-US" sz="3200" b="1" dirty="0">
                <a:cs typeface="Arial" charset="0"/>
              </a:rPr>
              <a:t> first attempt only</a:t>
            </a:r>
            <a:endParaRPr lang="en-US" sz="3200" u="sng" dirty="0">
              <a:cs typeface="Arial" charset="0"/>
            </a:endParaRPr>
          </a:p>
          <a:p>
            <a:pPr marL="225425" indent="-225425">
              <a:lnSpc>
                <a:spcPct val="90000"/>
              </a:lnSpc>
              <a:buClr>
                <a:schemeClr val="accent1"/>
              </a:buClr>
              <a:buSzPct val="76000"/>
              <a:buFont typeface="Arial" charset="0"/>
              <a:buChar char="•"/>
            </a:pPr>
            <a:r>
              <a:rPr lang="en-US" sz="3200" dirty="0">
                <a:cs typeface="Arial" charset="0"/>
              </a:rPr>
              <a:t>Count words repeated in any order or </a:t>
            </a:r>
          </a:p>
          <a:p>
            <a:pPr marL="225425" indent="-225425">
              <a:lnSpc>
                <a:spcPct val="90000"/>
              </a:lnSpc>
              <a:buClr>
                <a:schemeClr val="accent1"/>
              </a:buClr>
              <a:buSzPct val="76000"/>
            </a:pPr>
            <a:r>
              <a:rPr lang="en-US" sz="3200" dirty="0">
                <a:cs typeface="Arial" charset="0"/>
              </a:rPr>
              <a:t>  if stated as part of sentence.</a:t>
            </a:r>
          </a:p>
          <a:p>
            <a:pPr marL="225425" indent="-225425">
              <a:lnSpc>
                <a:spcPct val="90000"/>
              </a:lnSpc>
              <a:buClr>
                <a:schemeClr val="accent1"/>
              </a:buClr>
              <a:buSzPct val="76000"/>
              <a:buFont typeface="Arial" charset="0"/>
              <a:buChar char="•"/>
            </a:pPr>
            <a:r>
              <a:rPr lang="en-US" sz="3200" b="1" dirty="0">
                <a:cs typeface="Arial" charset="0"/>
              </a:rPr>
              <a:t>Code 0. None</a:t>
            </a:r>
            <a:r>
              <a:rPr lang="en-US" sz="3200" dirty="0">
                <a:cs typeface="Arial" charset="0"/>
              </a:rPr>
              <a:t>.  No correct words. Nonsensical Response. </a:t>
            </a:r>
          </a:p>
        </p:txBody>
      </p:sp>
      <p:pic>
        <p:nvPicPr>
          <p:cNvPr id="16389" name="Picture 4" descr="Audio_Symbol"/>
          <p:cNvPicPr>
            <a:picLocks noChangeAspect="1" noChangeArrowheads="1"/>
          </p:cNvPicPr>
          <p:nvPr/>
        </p:nvPicPr>
        <p:blipFill>
          <a:blip r:embed="rId4" cstate="print"/>
          <a:srcRect/>
          <a:stretch>
            <a:fillRect/>
          </a:stretch>
        </p:blipFill>
        <p:spPr bwMode="auto">
          <a:xfrm>
            <a:off x="7696200" y="9144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7467600" cy="914400"/>
          </a:xfrm>
        </p:spPr>
        <p:txBody>
          <a:bodyPr/>
          <a:lstStyle/>
          <a:p>
            <a:pPr algn="ctr" eaLnBrk="1" hangingPunct="1"/>
            <a:r>
              <a:rPr lang="en-US" b="1" dirty="0" smtClean="0">
                <a:cs typeface="Arial" charset="0"/>
              </a:rPr>
              <a:t>C0300: Temporal Orientation</a:t>
            </a:r>
          </a:p>
        </p:txBody>
      </p:sp>
      <p:sp>
        <p:nvSpPr>
          <p:cNvPr id="17411" name="Content Placeholder 2"/>
          <p:cNvSpPr>
            <a:spLocks noGrp="1"/>
          </p:cNvSpPr>
          <p:nvPr>
            <p:ph sz="quarter" idx="1"/>
          </p:nvPr>
        </p:nvSpPr>
        <p:spPr>
          <a:xfrm>
            <a:off x="304800" y="1219200"/>
            <a:ext cx="8458200" cy="5638800"/>
          </a:xfrm>
        </p:spPr>
        <p:txBody>
          <a:bodyPr/>
          <a:lstStyle/>
          <a:p>
            <a:pPr algn="ctr" eaLnBrk="1" hangingPunct="1">
              <a:spcBef>
                <a:spcPct val="0"/>
              </a:spcBef>
            </a:pPr>
            <a:r>
              <a:rPr lang="en-US" sz="2800" dirty="0" smtClean="0">
                <a:cs typeface="Arial" charset="0"/>
              </a:rPr>
              <a:t>Correct date in current surroundings</a:t>
            </a:r>
          </a:p>
          <a:p>
            <a:pPr>
              <a:spcBef>
                <a:spcPct val="0"/>
              </a:spcBef>
            </a:pPr>
            <a:r>
              <a:rPr lang="en-US" sz="2800" dirty="0" smtClean="0">
                <a:solidFill>
                  <a:srgbClr val="373D54"/>
                </a:solidFill>
                <a:cs typeface="Arial" charset="0"/>
              </a:rPr>
              <a:t>Ask each separately</a:t>
            </a:r>
          </a:p>
          <a:p>
            <a:pPr lvl="1" eaLnBrk="1" hangingPunct="1">
              <a:spcBef>
                <a:spcPct val="0"/>
              </a:spcBef>
            </a:pPr>
            <a:r>
              <a:rPr lang="en-US" sz="2800" b="1" dirty="0" smtClean="0">
                <a:solidFill>
                  <a:srgbClr val="373D54"/>
                </a:solidFill>
                <a:cs typeface="Arial" charset="0"/>
              </a:rPr>
              <a:t>A. Current year</a:t>
            </a:r>
          </a:p>
          <a:p>
            <a:pPr lvl="1" eaLnBrk="1" hangingPunct="1">
              <a:spcBef>
                <a:spcPct val="0"/>
              </a:spcBef>
              <a:buFont typeface="Wingdings 3" pitchFamily="18" charset="2"/>
              <a:buNone/>
            </a:pPr>
            <a:r>
              <a:rPr lang="en-US" sz="2800" b="1" i="1" dirty="0" smtClean="0">
                <a:solidFill>
                  <a:srgbClr val="C00000"/>
                </a:solidFill>
                <a:cs typeface="Arial" charset="0"/>
              </a:rPr>
              <a:t>	</a:t>
            </a:r>
            <a:r>
              <a:rPr lang="en-US" sz="2800" b="1" i="1" dirty="0" smtClean="0">
                <a:solidFill>
                  <a:srgbClr val="0070C0"/>
                </a:solidFill>
                <a:cs typeface="Arial" charset="0"/>
              </a:rPr>
              <a:t>“Please tell me what year it is right now?”</a:t>
            </a:r>
          </a:p>
          <a:p>
            <a:pPr lvl="1" eaLnBrk="1" hangingPunct="1">
              <a:spcBef>
                <a:spcPct val="0"/>
              </a:spcBef>
            </a:pPr>
            <a:r>
              <a:rPr lang="en-US" sz="2800" b="1" dirty="0" smtClean="0">
                <a:solidFill>
                  <a:srgbClr val="373D54"/>
                </a:solidFill>
                <a:cs typeface="Arial" charset="0"/>
              </a:rPr>
              <a:t>B. Current month</a:t>
            </a:r>
          </a:p>
          <a:p>
            <a:pPr lvl="1" eaLnBrk="1" hangingPunct="1">
              <a:spcBef>
                <a:spcPct val="0"/>
              </a:spcBef>
              <a:buFont typeface="Wingdings 3" pitchFamily="18" charset="2"/>
              <a:buNone/>
            </a:pPr>
            <a:r>
              <a:rPr lang="en-US" sz="2800" b="1" i="1" dirty="0" smtClean="0">
                <a:solidFill>
                  <a:srgbClr val="C00000"/>
                </a:solidFill>
                <a:cs typeface="Arial" charset="0"/>
              </a:rPr>
              <a:t>	</a:t>
            </a:r>
            <a:r>
              <a:rPr lang="en-US" sz="2800" b="1" i="1" dirty="0" smtClean="0">
                <a:solidFill>
                  <a:srgbClr val="0070C0"/>
                </a:solidFill>
                <a:cs typeface="Arial" charset="0"/>
              </a:rPr>
              <a:t>“What month are we in right now?”</a:t>
            </a:r>
          </a:p>
          <a:p>
            <a:pPr lvl="1" eaLnBrk="1" hangingPunct="1">
              <a:spcBef>
                <a:spcPct val="0"/>
              </a:spcBef>
            </a:pPr>
            <a:r>
              <a:rPr lang="en-US" sz="2800" b="1" dirty="0" smtClean="0">
                <a:solidFill>
                  <a:srgbClr val="373D54"/>
                </a:solidFill>
                <a:cs typeface="Arial" charset="0"/>
              </a:rPr>
              <a:t>C. Day of the week</a:t>
            </a:r>
          </a:p>
          <a:p>
            <a:pPr lvl="1" eaLnBrk="1" hangingPunct="1">
              <a:spcBef>
                <a:spcPct val="0"/>
              </a:spcBef>
              <a:buFont typeface="Wingdings 3" pitchFamily="18" charset="2"/>
              <a:buNone/>
            </a:pPr>
            <a:r>
              <a:rPr lang="en-US" sz="2800" b="1" i="1" dirty="0" smtClean="0">
                <a:solidFill>
                  <a:srgbClr val="C00000"/>
                </a:solidFill>
                <a:cs typeface="Arial" charset="0"/>
              </a:rPr>
              <a:t>	</a:t>
            </a:r>
            <a:r>
              <a:rPr lang="en-US" sz="2800" b="1" i="1" dirty="0" smtClean="0">
                <a:solidFill>
                  <a:srgbClr val="0070C0"/>
                </a:solidFill>
                <a:cs typeface="Arial" charset="0"/>
              </a:rPr>
              <a:t>“What day of the week is today?”</a:t>
            </a:r>
            <a:endParaRPr lang="en-US" sz="2800" dirty="0" smtClean="0">
              <a:solidFill>
                <a:srgbClr val="0070C0"/>
              </a:solidFill>
              <a:cs typeface="Arial" charset="0"/>
            </a:endParaRPr>
          </a:p>
          <a:p>
            <a:pPr eaLnBrk="1" hangingPunct="1">
              <a:spcBef>
                <a:spcPct val="0"/>
              </a:spcBef>
            </a:pPr>
            <a:r>
              <a:rPr lang="en-US" sz="2800" dirty="0" smtClean="0">
                <a:cs typeface="Arial" charset="0"/>
              </a:rPr>
              <a:t>Allow up to 30 seconds for response.</a:t>
            </a:r>
          </a:p>
          <a:p>
            <a:pPr eaLnBrk="1" hangingPunct="1">
              <a:spcBef>
                <a:spcPct val="0"/>
              </a:spcBef>
            </a:pPr>
            <a:r>
              <a:rPr lang="en-US" sz="2800" dirty="0" smtClean="0">
                <a:cs typeface="Arial" charset="0"/>
              </a:rPr>
              <a:t>If asks for clues, respond by saying:</a:t>
            </a:r>
          </a:p>
          <a:p>
            <a:pPr lvl="1" eaLnBrk="1" hangingPunct="1">
              <a:spcBef>
                <a:spcPct val="0"/>
              </a:spcBef>
              <a:buFont typeface="Wingdings 2" pitchFamily="18" charset="2"/>
              <a:buNone/>
            </a:pPr>
            <a:r>
              <a:rPr lang="en-US" sz="2800" dirty="0" smtClean="0">
                <a:cs typeface="Arial" charset="0"/>
              </a:rPr>
              <a:t> </a:t>
            </a:r>
            <a:r>
              <a:rPr lang="en-US" sz="2800" b="1" i="1" dirty="0" smtClean="0">
                <a:solidFill>
                  <a:srgbClr val="0070C0"/>
                </a:solidFill>
                <a:cs typeface="Arial" charset="0"/>
              </a:rPr>
              <a:t>“I need to know if you can answer this question without any help from me.”</a:t>
            </a:r>
          </a:p>
          <a:p>
            <a:pPr lvl="1" eaLnBrk="1" hangingPunct="1">
              <a:spcBef>
                <a:spcPct val="0"/>
              </a:spcBef>
              <a:buFont typeface="Wingdings 2" pitchFamily="18" charset="2"/>
              <a:buNone/>
            </a:pPr>
            <a:r>
              <a:rPr lang="en-US" sz="2800" b="1" i="1" dirty="0" smtClean="0">
                <a:solidFill>
                  <a:srgbClr val="C00000"/>
                </a:solidFill>
                <a:cs typeface="Arial" charset="0"/>
              </a:rPr>
              <a:t>																				</a:t>
            </a:r>
            <a:endParaRPr lang="en-US" sz="2800" dirty="0" smtClean="0">
              <a:cs typeface="Arial" charset="0"/>
            </a:endParaRPr>
          </a:p>
        </p:txBody>
      </p:sp>
      <p:pic>
        <p:nvPicPr>
          <p:cNvPr id="17412" name="Picture 4" descr="Audio_Symbol"/>
          <p:cNvPicPr>
            <a:picLocks noChangeAspect="1" noChangeArrowheads="1"/>
          </p:cNvPicPr>
          <p:nvPr/>
        </p:nvPicPr>
        <p:blipFill>
          <a:blip r:embed="rId3" cstate="print"/>
          <a:srcRect/>
          <a:stretch>
            <a:fillRect/>
          </a:stretch>
        </p:blipFill>
        <p:spPr bwMode="auto">
          <a:xfrm>
            <a:off x="7772400" y="3048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274638"/>
            <a:ext cx="7620000" cy="639762"/>
          </a:xfrm>
        </p:spPr>
        <p:txBody>
          <a:bodyPr/>
          <a:lstStyle/>
          <a:p>
            <a:pPr algn="ctr" eaLnBrk="1" hangingPunct="1"/>
            <a:r>
              <a:rPr lang="en-US" b="1" dirty="0" smtClean="0">
                <a:cs typeface="Arial" charset="0"/>
              </a:rPr>
              <a:t>C0300A. Year</a:t>
            </a:r>
          </a:p>
        </p:txBody>
      </p:sp>
      <p:sp>
        <p:nvSpPr>
          <p:cNvPr id="3" name="Content Placeholder 2"/>
          <p:cNvSpPr>
            <a:spLocks noGrp="1"/>
          </p:cNvSpPr>
          <p:nvPr>
            <p:ph sz="quarter" idx="1"/>
          </p:nvPr>
        </p:nvSpPr>
        <p:spPr>
          <a:xfrm>
            <a:off x="228600" y="990600"/>
            <a:ext cx="8763000" cy="3581400"/>
          </a:xfrm>
        </p:spPr>
        <p:txBody>
          <a:bodyPr>
            <a:normAutofit fontScale="92500" lnSpcReduction="20000"/>
          </a:bodyPr>
          <a:lstStyle/>
          <a:p>
            <a:pPr marL="274320" indent="-274320" algn="ctr" eaLnBrk="1" fontAlgn="auto" hangingPunct="1">
              <a:spcBef>
                <a:spcPts val="580"/>
              </a:spcBef>
              <a:spcAft>
                <a:spcPts val="0"/>
              </a:spcAft>
              <a:buFont typeface="Wingdings 2"/>
              <a:buChar char=""/>
              <a:defRPr/>
            </a:pPr>
            <a:r>
              <a:rPr lang="en-US" sz="3200" dirty="0" smtClean="0">
                <a:cs typeface="Arial" charset="0"/>
              </a:rPr>
              <a:t>Ability to report correct year</a:t>
            </a:r>
          </a:p>
          <a:p>
            <a:pPr marL="274320" indent="-274320" algn="ctr" eaLnBrk="1" fontAlgn="auto" hangingPunct="1">
              <a:spcBef>
                <a:spcPts val="580"/>
              </a:spcBef>
              <a:spcAft>
                <a:spcPts val="0"/>
              </a:spcAft>
              <a:buFont typeface="Wingdings 2"/>
              <a:buChar char=""/>
              <a:defRPr/>
            </a:pPr>
            <a:endParaRPr lang="en-US" sz="3200" dirty="0" smtClean="0">
              <a:cs typeface="Arial" charset="0"/>
            </a:endParaRPr>
          </a:p>
          <a:p>
            <a:pPr marL="274320" indent="-274320" eaLnBrk="1" fontAlgn="auto" hangingPunct="1">
              <a:spcBef>
                <a:spcPts val="580"/>
              </a:spcBef>
              <a:spcAft>
                <a:spcPts val="0"/>
              </a:spcAft>
              <a:buFont typeface="Wingdings 2"/>
              <a:buChar char=""/>
              <a:defRPr/>
            </a:pPr>
            <a:r>
              <a:rPr lang="en-US" sz="3200" b="1" dirty="0" smtClean="0">
                <a:cs typeface="Arial" charset="0"/>
              </a:rPr>
              <a:t>Code 0.</a:t>
            </a:r>
            <a:r>
              <a:rPr lang="en-US" sz="3200" dirty="0" smtClean="0">
                <a:solidFill>
                  <a:srgbClr val="373D54"/>
                </a:solidFill>
                <a:cs typeface="Arial" charset="0"/>
              </a:rPr>
              <a:t> </a:t>
            </a:r>
            <a:r>
              <a:rPr lang="en-US" sz="3200" dirty="0" smtClean="0">
                <a:cs typeface="Arial" charset="0"/>
              </a:rPr>
              <a:t>Answer &gt;5 years, chooses not to answer, gives nonsensical response</a:t>
            </a:r>
          </a:p>
          <a:p>
            <a:pPr marL="274320" indent="-274320" eaLnBrk="1" fontAlgn="auto" hangingPunct="1">
              <a:spcBef>
                <a:spcPts val="580"/>
              </a:spcBef>
              <a:spcAft>
                <a:spcPts val="0"/>
              </a:spcAft>
              <a:buFont typeface="Wingdings 2"/>
              <a:buChar char=""/>
              <a:defRPr/>
            </a:pPr>
            <a:r>
              <a:rPr lang="en-US" sz="3200" b="1" dirty="0" smtClean="0">
                <a:cs typeface="Arial" charset="0"/>
              </a:rPr>
              <a:t>Code 1.</a:t>
            </a:r>
            <a:r>
              <a:rPr lang="en-US" sz="3200" dirty="0" smtClean="0">
                <a:cs typeface="Arial" charset="0"/>
              </a:rPr>
              <a:t> Answer within 2-5 years from current year</a:t>
            </a:r>
          </a:p>
          <a:p>
            <a:pPr marL="274320" indent="-274320" eaLnBrk="1" fontAlgn="auto" hangingPunct="1">
              <a:spcBef>
                <a:spcPts val="580"/>
              </a:spcBef>
              <a:spcAft>
                <a:spcPts val="0"/>
              </a:spcAft>
              <a:buFont typeface="Wingdings 2"/>
              <a:buChar char=""/>
              <a:defRPr/>
            </a:pPr>
            <a:r>
              <a:rPr lang="en-US" sz="3200" b="1" dirty="0" smtClean="0">
                <a:cs typeface="Arial" charset="0"/>
              </a:rPr>
              <a:t>Code 2.</a:t>
            </a:r>
            <a:r>
              <a:rPr lang="en-US" sz="3200" dirty="0" smtClean="0">
                <a:solidFill>
                  <a:srgbClr val="373D54"/>
                </a:solidFill>
                <a:cs typeface="Arial" charset="0"/>
              </a:rPr>
              <a:t> </a:t>
            </a:r>
            <a:r>
              <a:rPr lang="en-US" sz="3200" dirty="0" smtClean="0">
                <a:cs typeface="Arial" charset="0"/>
              </a:rPr>
              <a:t>Answer within 1 year from current year</a:t>
            </a:r>
          </a:p>
          <a:p>
            <a:pPr marL="274320" indent="-274320" eaLnBrk="1" fontAlgn="auto" hangingPunct="1">
              <a:spcBef>
                <a:spcPts val="580"/>
              </a:spcBef>
              <a:spcAft>
                <a:spcPts val="0"/>
              </a:spcAft>
              <a:buFont typeface="Wingdings 2"/>
              <a:buChar char=""/>
              <a:defRPr/>
            </a:pPr>
            <a:r>
              <a:rPr lang="en-US" sz="3200" b="1" dirty="0" smtClean="0">
                <a:cs typeface="Arial" charset="0"/>
              </a:rPr>
              <a:t>Code 3.</a:t>
            </a:r>
            <a:r>
              <a:rPr lang="en-US" sz="3200" dirty="0" smtClean="0">
                <a:cs typeface="Arial" charset="0"/>
              </a:rPr>
              <a:t> States correct year</a:t>
            </a:r>
          </a:p>
          <a:p>
            <a:pPr marL="274320" indent="-274320" eaLnBrk="1" fontAlgn="auto" hangingPunct="1">
              <a:spcBef>
                <a:spcPts val="580"/>
              </a:spcBef>
              <a:spcAft>
                <a:spcPts val="0"/>
              </a:spcAft>
              <a:buFont typeface="Wingdings 3" pitchFamily="18" charset="2"/>
              <a:buNone/>
              <a:defRPr/>
            </a:pPr>
            <a:endParaRPr lang="en-US" sz="2800" b="1" dirty="0" smtClean="0">
              <a:cs typeface="Arial" charset="0"/>
            </a:endParaRPr>
          </a:p>
        </p:txBody>
      </p:sp>
      <p:pic>
        <p:nvPicPr>
          <p:cNvPr id="21508" name="Picture 2"/>
          <p:cNvPicPr>
            <a:picLocks noChangeAspect="1" noChangeArrowheads="1"/>
          </p:cNvPicPr>
          <p:nvPr/>
        </p:nvPicPr>
        <p:blipFill>
          <a:blip r:embed="rId3" cstate="print"/>
          <a:srcRect t="1279" r="49318" b="81453"/>
          <a:stretch>
            <a:fillRect/>
          </a:stretch>
        </p:blipFill>
        <p:spPr bwMode="auto">
          <a:xfrm>
            <a:off x="914400" y="4495800"/>
            <a:ext cx="75438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7" name="Picture 4" descr="Audio_Symbol"/>
          <p:cNvPicPr>
            <a:picLocks noChangeAspect="1" noChangeArrowheads="1"/>
          </p:cNvPicPr>
          <p:nvPr/>
        </p:nvPicPr>
        <p:blipFill>
          <a:blip r:embed="rId4" cstate="print"/>
          <a:srcRect/>
          <a:stretch>
            <a:fillRect/>
          </a:stretch>
        </p:blipFill>
        <p:spPr bwMode="auto">
          <a:xfrm>
            <a:off x="7696200" y="2286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274638"/>
            <a:ext cx="8534400" cy="868362"/>
          </a:xfrm>
        </p:spPr>
        <p:txBody>
          <a:bodyPr/>
          <a:lstStyle/>
          <a:p>
            <a:pPr algn="ctr" eaLnBrk="1" hangingPunct="1"/>
            <a:r>
              <a:rPr lang="en-US" b="1" dirty="0" smtClean="0">
                <a:cs typeface="Arial" charset="0"/>
              </a:rPr>
              <a:t>C0300B. Month</a:t>
            </a:r>
          </a:p>
        </p:txBody>
      </p:sp>
      <p:sp>
        <p:nvSpPr>
          <p:cNvPr id="19459" name="Content Placeholder 2"/>
          <p:cNvSpPr>
            <a:spLocks noGrp="1"/>
          </p:cNvSpPr>
          <p:nvPr>
            <p:ph sz="quarter" idx="1"/>
          </p:nvPr>
        </p:nvSpPr>
        <p:spPr>
          <a:xfrm>
            <a:off x="228600" y="1219200"/>
            <a:ext cx="8763000" cy="3124200"/>
          </a:xfrm>
        </p:spPr>
        <p:txBody>
          <a:bodyPr/>
          <a:lstStyle/>
          <a:p>
            <a:pPr algn="ctr" eaLnBrk="1" hangingPunct="1">
              <a:spcBef>
                <a:spcPct val="0"/>
              </a:spcBef>
            </a:pPr>
            <a:r>
              <a:rPr lang="en-US" sz="2800" b="1" dirty="0" smtClean="0">
                <a:cs typeface="Arial" charset="0"/>
              </a:rPr>
              <a:t>Ability to report correct month</a:t>
            </a:r>
          </a:p>
          <a:p>
            <a:pPr algn="ctr" eaLnBrk="1" hangingPunct="1">
              <a:spcBef>
                <a:spcPct val="0"/>
              </a:spcBef>
            </a:pPr>
            <a:endParaRPr lang="en-US" sz="2800" dirty="0" smtClean="0">
              <a:cs typeface="Arial" charset="0"/>
            </a:endParaRPr>
          </a:p>
          <a:p>
            <a:pPr eaLnBrk="1" hangingPunct="1">
              <a:spcBef>
                <a:spcPct val="0"/>
              </a:spcBef>
            </a:pPr>
            <a:r>
              <a:rPr lang="en-US" sz="2800" b="1" dirty="0" smtClean="0">
                <a:cs typeface="Arial" charset="0"/>
              </a:rPr>
              <a:t>Code 0.</a:t>
            </a:r>
            <a:r>
              <a:rPr lang="en-US" sz="2800" dirty="0" smtClean="0">
                <a:cs typeface="Arial" charset="0"/>
              </a:rPr>
              <a:t> Answer &gt;1 month, chooses not to answer, gives nonsensical response</a:t>
            </a:r>
          </a:p>
          <a:p>
            <a:pPr eaLnBrk="1" hangingPunct="1">
              <a:spcBef>
                <a:spcPct val="0"/>
              </a:spcBef>
              <a:buFont typeface="Wingdings 3" pitchFamily="18" charset="2"/>
              <a:buNone/>
            </a:pPr>
            <a:endParaRPr lang="en-US" sz="2800" dirty="0" smtClean="0">
              <a:cs typeface="Arial" charset="0"/>
            </a:endParaRPr>
          </a:p>
          <a:p>
            <a:pPr marL="0" indent="0" algn="ctr" eaLnBrk="1" hangingPunct="1">
              <a:spcBef>
                <a:spcPct val="0"/>
              </a:spcBef>
              <a:buNone/>
            </a:pPr>
            <a:r>
              <a:rPr lang="en-US" sz="2800" b="1" dirty="0" smtClean="0">
                <a:cs typeface="Arial" charset="0"/>
              </a:rPr>
              <a:t>Count current day as Day 1 to Code 1 &amp; Code 2</a:t>
            </a:r>
          </a:p>
          <a:p>
            <a:pPr eaLnBrk="1" hangingPunct="1">
              <a:spcBef>
                <a:spcPct val="0"/>
              </a:spcBef>
            </a:pPr>
            <a:r>
              <a:rPr lang="en-US" sz="2800" b="1" dirty="0" smtClean="0">
                <a:cs typeface="Arial" charset="0"/>
              </a:rPr>
              <a:t>Code 1.</a:t>
            </a:r>
            <a:r>
              <a:rPr lang="en-US" sz="2800" dirty="0" smtClean="0">
                <a:solidFill>
                  <a:srgbClr val="373D54"/>
                </a:solidFill>
                <a:cs typeface="Arial" charset="0"/>
              </a:rPr>
              <a:t> </a:t>
            </a:r>
            <a:r>
              <a:rPr lang="en-US" sz="2800" dirty="0" smtClean="0">
                <a:cs typeface="Arial" charset="0"/>
              </a:rPr>
              <a:t>Answer within 6 days to 1 month</a:t>
            </a:r>
          </a:p>
          <a:p>
            <a:pPr eaLnBrk="1" hangingPunct="1">
              <a:spcBef>
                <a:spcPct val="0"/>
              </a:spcBef>
            </a:pPr>
            <a:r>
              <a:rPr lang="en-US" sz="2800" b="1" dirty="0" smtClean="0">
                <a:cs typeface="Arial" charset="0"/>
              </a:rPr>
              <a:t>Code 2.</a:t>
            </a:r>
            <a:r>
              <a:rPr lang="en-US" sz="2800" dirty="0" smtClean="0">
                <a:solidFill>
                  <a:srgbClr val="373D54"/>
                </a:solidFill>
                <a:cs typeface="Arial" charset="0"/>
              </a:rPr>
              <a:t> </a:t>
            </a:r>
            <a:r>
              <a:rPr lang="en-US" sz="2800" dirty="0" smtClean="0">
                <a:cs typeface="Arial" charset="0"/>
              </a:rPr>
              <a:t>Answer within 5 days</a:t>
            </a:r>
          </a:p>
        </p:txBody>
      </p:sp>
      <p:pic>
        <p:nvPicPr>
          <p:cNvPr id="22532" name="Picture 3"/>
          <p:cNvPicPr>
            <a:picLocks noChangeAspect="1" noChangeArrowheads="1"/>
          </p:cNvPicPr>
          <p:nvPr/>
        </p:nvPicPr>
        <p:blipFill>
          <a:blip r:embed="rId3" cstate="print"/>
          <a:srcRect t="18469" r="50406" b="67310"/>
          <a:stretch>
            <a:fillRect/>
          </a:stretch>
        </p:blipFill>
        <p:spPr bwMode="auto">
          <a:xfrm>
            <a:off x="990600" y="4724400"/>
            <a:ext cx="7200900" cy="1931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1" name="Picture 4" descr="Audio_Symbol"/>
          <p:cNvPicPr>
            <a:picLocks noChangeAspect="1" noChangeArrowheads="1"/>
          </p:cNvPicPr>
          <p:nvPr/>
        </p:nvPicPr>
        <p:blipFill>
          <a:blip r:embed="rId4" cstate="print"/>
          <a:srcRect/>
          <a:stretch>
            <a:fillRect/>
          </a:stretch>
        </p:blipFill>
        <p:spPr bwMode="auto">
          <a:xfrm>
            <a:off x="7696200" y="2286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914400" y="76200"/>
            <a:ext cx="7543800" cy="838200"/>
          </a:xfrm>
        </p:spPr>
        <p:txBody>
          <a:bodyPr/>
          <a:lstStyle/>
          <a:p>
            <a:pPr algn="ctr" eaLnBrk="1" hangingPunct="1"/>
            <a:r>
              <a:rPr lang="en-US" sz="3200" b="1" dirty="0" smtClean="0">
                <a:cs typeface="Arial" charset="0"/>
              </a:rPr>
              <a:t>C0300B. Example</a:t>
            </a:r>
          </a:p>
        </p:txBody>
      </p:sp>
      <p:sp>
        <p:nvSpPr>
          <p:cNvPr id="20483" name="Rectangle 3"/>
          <p:cNvSpPr>
            <a:spLocks noGrp="1"/>
          </p:cNvSpPr>
          <p:nvPr>
            <p:ph sz="quarter" idx="1"/>
          </p:nvPr>
        </p:nvSpPr>
        <p:spPr>
          <a:xfrm>
            <a:off x="304800" y="914400"/>
            <a:ext cx="8610600" cy="5791200"/>
          </a:xfrm>
        </p:spPr>
        <p:txBody>
          <a:bodyPr/>
          <a:lstStyle/>
          <a:p>
            <a:pPr eaLnBrk="1" hangingPunct="1">
              <a:lnSpc>
                <a:spcPct val="90000"/>
              </a:lnSpc>
            </a:pPr>
            <a:r>
              <a:rPr lang="en-US" sz="3200" dirty="0" smtClean="0">
                <a:cs typeface="Arial" charset="0"/>
              </a:rPr>
              <a:t>Date of interview – October 28</a:t>
            </a:r>
          </a:p>
          <a:p>
            <a:pPr eaLnBrk="1" hangingPunct="1">
              <a:lnSpc>
                <a:spcPct val="90000"/>
              </a:lnSpc>
            </a:pPr>
            <a:r>
              <a:rPr lang="en-US" sz="3200" dirty="0" smtClean="0">
                <a:cs typeface="Arial" charset="0"/>
              </a:rPr>
              <a:t>Question  </a:t>
            </a:r>
          </a:p>
          <a:p>
            <a:pPr lvl="1" eaLnBrk="1" hangingPunct="1">
              <a:lnSpc>
                <a:spcPct val="90000"/>
              </a:lnSpc>
            </a:pPr>
            <a:r>
              <a:rPr lang="en-US" sz="3000" b="1" i="1" dirty="0" smtClean="0">
                <a:solidFill>
                  <a:srgbClr val="0070C0"/>
                </a:solidFill>
                <a:cs typeface="Arial" charset="0"/>
              </a:rPr>
              <a:t>“What month are we in right now?</a:t>
            </a:r>
            <a:r>
              <a:rPr lang="en-US" sz="3000" b="1" i="1" dirty="0" smtClean="0">
                <a:solidFill>
                  <a:srgbClr val="CC3300"/>
                </a:solidFill>
                <a:cs typeface="Arial" charset="0"/>
              </a:rPr>
              <a:t>”</a:t>
            </a:r>
          </a:p>
          <a:p>
            <a:pPr eaLnBrk="1" hangingPunct="1">
              <a:lnSpc>
                <a:spcPct val="90000"/>
              </a:lnSpc>
            </a:pPr>
            <a:r>
              <a:rPr lang="en-US" sz="3200" dirty="0" smtClean="0">
                <a:cs typeface="Arial" charset="0"/>
              </a:rPr>
              <a:t> Resident answers</a:t>
            </a:r>
          </a:p>
          <a:p>
            <a:pPr lvl="1" eaLnBrk="1" hangingPunct="1">
              <a:lnSpc>
                <a:spcPct val="90000"/>
              </a:lnSpc>
            </a:pPr>
            <a:r>
              <a:rPr lang="en-US" sz="3000" b="1" i="1" dirty="0" smtClean="0">
                <a:solidFill>
                  <a:srgbClr val="CC3300"/>
                </a:solidFill>
                <a:cs typeface="Arial" charset="0"/>
              </a:rPr>
              <a:t>“</a:t>
            </a:r>
            <a:r>
              <a:rPr lang="en-US" sz="3000" b="1" i="1" dirty="0" smtClean="0">
                <a:solidFill>
                  <a:srgbClr val="0070C0"/>
                </a:solidFill>
                <a:cs typeface="Arial" charset="0"/>
              </a:rPr>
              <a:t>November”</a:t>
            </a:r>
            <a:endParaRPr lang="en-US" sz="3200" b="1" i="1" dirty="0" smtClean="0">
              <a:solidFill>
                <a:srgbClr val="CC3300"/>
              </a:solidFill>
              <a:cs typeface="Arial" charset="0"/>
            </a:endParaRPr>
          </a:p>
          <a:p>
            <a:pPr eaLnBrk="1" hangingPunct="1">
              <a:lnSpc>
                <a:spcPct val="90000"/>
              </a:lnSpc>
            </a:pPr>
            <a:r>
              <a:rPr lang="en-US" sz="3200" dirty="0" smtClean="0">
                <a:cs typeface="Arial" charset="0"/>
              </a:rPr>
              <a:t>Coding: Code 2. Accurate within 5 days</a:t>
            </a:r>
          </a:p>
          <a:p>
            <a:pPr eaLnBrk="1" hangingPunct="1">
              <a:lnSpc>
                <a:spcPct val="90000"/>
              </a:lnSpc>
            </a:pPr>
            <a:r>
              <a:rPr lang="en-US" sz="3200" dirty="0" smtClean="0">
                <a:cs typeface="Arial" charset="0"/>
              </a:rPr>
              <a:t>Rationale: </a:t>
            </a:r>
          </a:p>
          <a:p>
            <a:pPr lvl="1" eaLnBrk="1" hangingPunct="1">
              <a:lnSpc>
                <a:spcPct val="90000"/>
              </a:lnSpc>
              <a:buFont typeface="Wingdings 2" pitchFamily="18" charset="2"/>
              <a:buNone/>
            </a:pPr>
            <a:r>
              <a:rPr lang="en-US" sz="3000" dirty="0" smtClean="0">
                <a:cs typeface="Arial" charset="0"/>
              </a:rPr>
              <a:t>  Day 1 = October 28 </a:t>
            </a:r>
          </a:p>
          <a:p>
            <a:pPr lvl="1" eaLnBrk="1" hangingPunct="1">
              <a:lnSpc>
                <a:spcPct val="90000"/>
              </a:lnSpc>
              <a:buFont typeface="Wingdings 2" pitchFamily="18" charset="2"/>
              <a:buNone/>
            </a:pPr>
            <a:r>
              <a:rPr lang="en-US" sz="3000" dirty="0">
                <a:cs typeface="Arial" charset="0"/>
              </a:rPr>
              <a:t>	</a:t>
            </a:r>
            <a:r>
              <a:rPr lang="en-US" sz="3000" dirty="0" smtClean="0">
                <a:cs typeface="Arial" charset="0"/>
              </a:rPr>
              <a:t>Day 2 = October 29 </a:t>
            </a:r>
          </a:p>
          <a:p>
            <a:pPr lvl="1" eaLnBrk="1" hangingPunct="1">
              <a:lnSpc>
                <a:spcPct val="90000"/>
              </a:lnSpc>
              <a:buFont typeface="Wingdings 2" pitchFamily="18" charset="2"/>
              <a:buNone/>
            </a:pPr>
            <a:r>
              <a:rPr lang="en-US" sz="3000" dirty="0" smtClean="0">
                <a:cs typeface="Arial" charset="0"/>
              </a:rPr>
              <a:t>  Day 3 = October 30 </a:t>
            </a:r>
          </a:p>
          <a:p>
            <a:pPr lvl="1" eaLnBrk="1" hangingPunct="1">
              <a:lnSpc>
                <a:spcPct val="90000"/>
              </a:lnSpc>
              <a:buFont typeface="Wingdings 2" pitchFamily="18" charset="2"/>
              <a:buNone/>
            </a:pPr>
            <a:r>
              <a:rPr lang="en-US" sz="3000" dirty="0">
                <a:cs typeface="Arial" charset="0"/>
              </a:rPr>
              <a:t>	</a:t>
            </a:r>
            <a:r>
              <a:rPr lang="en-US" sz="3000" dirty="0" smtClean="0">
                <a:cs typeface="Arial" charset="0"/>
              </a:rPr>
              <a:t>Day 4 = October 31 </a:t>
            </a:r>
          </a:p>
          <a:p>
            <a:pPr lvl="1" eaLnBrk="1" hangingPunct="1">
              <a:lnSpc>
                <a:spcPct val="90000"/>
              </a:lnSpc>
              <a:buFont typeface="Wingdings 2" pitchFamily="18" charset="2"/>
              <a:buNone/>
            </a:pPr>
            <a:r>
              <a:rPr lang="en-US" sz="3000" dirty="0" smtClean="0">
                <a:cs typeface="Arial" charset="0"/>
              </a:rPr>
              <a:t>  Day 5 = November 1</a:t>
            </a:r>
          </a:p>
          <a:p>
            <a:pPr lvl="1" eaLnBrk="1" hangingPunct="1">
              <a:lnSpc>
                <a:spcPct val="90000"/>
              </a:lnSpc>
              <a:buFont typeface="Wingdings 2" pitchFamily="18" charset="2"/>
              <a:buNone/>
            </a:pPr>
            <a:endParaRPr lang="en-US" sz="3000" dirty="0" smtClean="0">
              <a:cs typeface="Arial" charset="0"/>
            </a:endParaRPr>
          </a:p>
          <a:p>
            <a:pPr eaLnBrk="1" hangingPunct="1">
              <a:lnSpc>
                <a:spcPct val="90000"/>
              </a:lnSpc>
            </a:pPr>
            <a:endParaRPr lang="en-US" b="1" dirty="0" smtClean="0">
              <a:solidFill>
                <a:srgbClr val="CC3300"/>
              </a:solidFill>
              <a:cs typeface="Arial" charset="0"/>
            </a:endParaRPr>
          </a:p>
          <a:p>
            <a:pPr lvl="1" eaLnBrk="1" hangingPunct="1">
              <a:lnSpc>
                <a:spcPct val="90000"/>
              </a:lnSpc>
              <a:buFont typeface="Wingdings 3" pitchFamily="18" charset="2"/>
              <a:buNone/>
            </a:pPr>
            <a:endParaRPr lang="en-US" b="1" i="1" dirty="0" smtClean="0">
              <a:solidFill>
                <a:srgbClr val="CC3300"/>
              </a:solidFill>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990600"/>
          </a:xfrm>
        </p:spPr>
        <p:txBody>
          <a:bodyPr/>
          <a:lstStyle/>
          <a:p>
            <a:pPr algn="ctr" eaLnBrk="1" hangingPunct="1"/>
            <a:r>
              <a:rPr lang="en-US" b="1" dirty="0" smtClean="0">
                <a:cs typeface="Arial" charset="0"/>
              </a:rPr>
              <a:t>C0300C. Day</a:t>
            </a:r>
          </a:p>
        </p:txBody>
      </p:sp>
      <p:sp>
        <p:nvSpPr>
          <p:cNvPr id="21507" name="Content Placeholder 2"/>
          <p:cNvSpPr>
            <a:spLocks noGrp="1"/>
          </p:cNvSpPr>
          <p:nvPr>
            <p:ph sz="quarter" idx="1"/>
          </p:nvPr>
        </p:nvSpPr>
        <p:spPr>
          <a:xfrm>
            <a:off x="228600" y="1219200"/>
            <a:ext cx="8763000" cy="2590800"/>
          </a:xfrm>
        </p:spPr>
        <p:txBody>
          <a:bodyPr/>
          <a:lstStyle/>
          <a:p>
            <a:pPr algn="ctr" eaLnBrk="1" hangingPunct="1"/>
            <a:r>
              <a:rPr lang="en-US" sz="3200" b="1" dirty="0" smtClean="0">
                <a:cs typeface="Arial" charset="0"/>
              </a:rPr>
              <a:t>Ability to report correct day of week</a:t>
            </a:r>
          </a:p>
          <a:p>
            <a:pPr algn="ctr" eaLnBrk="1" hangingPunct="1"/>
            <a:endParaRPr lang="en-US" sz="3200" b="1" dirty="0" smtClean="0">
              <a:cs typeface="Arial" charset="0"/>
            </a:endParaRPr>
          </a:p>
          <a:p>
            <a:pPr eaLnBrk="1" hangingPunct="1"/>
            <a:r>
              <a:rPr lang="en-US" sz="3200" b="1" dirty="0" smtClean="0">
                <a:cs typeface="Arial" charset="0"/>
              </a:rPr>
              <a:t>Code 0.</a:t>
            </a:r>
            <a:r>
              <a:rPr lang="en-US" sz="3200" b="1" dirty="0" smtClean="0">
                <a:solidFill>
                  <a:srgbClr val="535C7F"/>
                </a:solidFill>
                <a:cs typeface="Arial" charset="0"/>
              </a:rPr>
              <a:t> </a:t>
            </a:r>
            <a:r>
              <a:rPr lang="en-US" sz="3200" dirty="0" smtClean="0">
                <a:cs typeface="Arial" charset="0"/>
              </a:rPr>
              <a:t>A</a:t>
            </a:r>
            <a:r>
              <a:rPr lang="en-US" sz="3200" dirty="0" smtClean="0">
                <a:solidFill>
                  <a:srgbClr val="000000"/>
                </a:solidFill>
                <a:cs typeface="Arial" charset="0"/>
              </a:rPr>
              <a:t>nswer incorrect, chooses not to answer, or gives nonsensical response</a:t>
            </a:r>
          </a:p>
          <a:p>
            <a:pPr eaLnBrk="1" hangingPunct="1"/>
            <a:r>
              <a:rPr lang="en-US" sz="3200" b="1" dirty="0" smtClean="0">
                <a:cs typeface="Arial" charset="0"/>
              </a:rPr>
              <a:t>Code 1.</a:t>
            </a:r>
            <a:r>
              <a:rPr lang="en-US" sz="3200" b="1" dirty="0" smtClean="0">
                <a:solidFill>
                  <a:srgbClr val="373D54"/>
                </a:solidFill>
                <a:cs typeface="Arial" charset="0"/>
              </a:rPr>
              <a:t> </a:t>
            </a:r>
            <a:r>
              <a:rPr lang="en-US" sz="3200" dirty="0" smtClean="0">
                <a:solidFill>
                  <a:srgbClr val="000000"/>
                </a:solidFill>
                <a:cs typeface="Arial" charset="0"/>
              </a:rPr>
              <a:t>Answer correct</a:t>
            </a:r>
            <a:r>
              <a:rPr lang="en-US" sz="3000" dirty="0" smtClean="0">
                <a:solidFill>
                  <a:srgbClr val="000000"/>
                </a:solidFill>
                <a:cs typeface="Arial" charset="0"/>
              </a:rPr>
              <a:t>. </a:t>
            </a:r>
          </a:p>
          <a:p>
            <a:pPr eaLnBrk="1" hangingPunct="1">
              <a:buFont typeface="Wingdings 3" pitchFamily="18" charset="2"/>
              <a:buNone/>
            </a:pPr>
            <a:endParaRPr lang="en-US" sz="2800" dirty="0" smtClean="0">
              <a:solidFill>
                <a:srgbClr val="000000"/>
              </a:solidFill>
              <a:cs typeface="Arial" charset="0"/>
            </a:endParaRPr>
          </a:p>
          <a:p>
            <a:pPr eaLnBrk="1" hangingPunct="1"/>
            <a:endParaRPr lang="en-US" sz="2800" dirty="0" smtClean="0">
              <a:solidFill>
                <a:srgbClr val="000000"/>
              </a:solidFill>
              <a:cs typeface="Arial" charset="0"/>
            </a:endParaRPr>
          </a:p>
          <a:p>
            <a:pPr eaLnBrk="1" hangingPunct="1"/>
            <a:endParaRPr lang="en-US" sz="2800" dirty="0" smtClean="0">
              <a:solidFill>
                <a:srgbClr val="000000"/>
              </a:solidFill>
              <a:cs typeface="Arial" charset="0"/>
            </a:endParaRPr>
          </a:p>
          <a:p>
            <a:pPr eaLnBrk="1" hangingPunct="1">
              <a:spcBef>
                <a:spcPts val="900"/>
              </a:spcBef>
              <a:spcAft>
                <a:spcPts val="900"/>
              </a:spcAft>
              <a:buFont typeface="Wingdings 3" pitchFamily="18" charset="2"/>
              <a:buNone/>
            </a:pPr>
            <a:endParaRPr lang="en-US" sz="2800" dirty="0" smtClean="0">
              <a:solidFill>
                <a:srgbClr val="000000"/>
              </a:solidFill>
              <a:cs typeface="Arial" charset="0"/>
            </a:endParaRPr>
          </a:p>
          <a:p>
            <a:pPr eaLnBrk="1" hangingPunct="1"/>
            <a:endParaRPr lang="en-US" sz="2800" dirty="0" smtClean="0">
              <a:cs typeface="Arial" charset="0"/>
            </a:endParaRPr>
          </a:p>
        </p:txBody>
      </p:sp>
      <p:pic>
        <p:nvPicPr>
          <p:cNvPr id="24580" name="Picture 2"/>
          <p:cNvPicPr>
            <a:picLocks noChangeAspect="1" noChangeArrowheads="1"/>
          </p:cNvPicPr>
          <p:nvPr/>
        </p:nvPicPr>
        <p:blipFill>
          <a:blip r:embed="rId3" cstate="print"/>
          <a:srcRect t="32158" r="54728" b="55766"/>
          <a:stretch>
            <a:fillRect/>
          </a:stretch>
        </p:blipFill>
        <p:spPr bwMode="auto">
          <a:xfrm>
            <a:off x="1219200" y="4648200"/>
            <a:ext cx="71628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09" name="Picture 4" descr="Audio_Symbol"/>
          <p:cNvPicPr>
            <a:picLocks noChangeAspect="1" noChangeArrowheads="1"/>
          </p:cNvPicPr>
          <p:nvPr/>
        </p:nvPicPr>
        <p:blipFill>
          <a:blip r:embed="rId4" cstate="print"/>
          <a:srcRect/>
          <a:stretch>
            <a:fillRect/>
          </a:stretch>
        </p:blipFill>
        <p:spPr bwMode="auto">
          <a:xfrm>
            <a:off x="7696200" y="2286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152400"/>
            <a:ext cx="8458200" cy="685800"/>
          </a:xfrm>
        </p:spPr>
        <p:txBody>
          <a:bodyPr/>
          <a:lstStyle/>
          <a:p>
            <a:pPr algn="ctr" eaLnBrk="1" hangingPunct="1"/>
            <a:r>
              <a:rPr lang="en-US" b="1" dirty="0" smtClean="0">
                <a:cs typeface="Arial" charset="0"/>
              </a:rPr>
              <a:t>Stop Interview </a:t>
            </a:r>
          </a:p>
        </p:txBody>
      </p:sp>
      <p:sp>
        <p:nvSpPr>
          <p:cNvPr id="22531" name="Content Placeholder 2"/>
          <p:cNvSpPr>
            <a:spLocks noGrp="1"/>
          </p:cNvSpPr>
          <p:nvPr>
            <p:ph sz="quarter" idx="1"/>
          </p:nvPr>
        </p:nvSpPr>
        <p:spPr>
          <a:xfrm>
            <a:off x="0" y="838200"/>
            <a:ext cx="9067800" cy="5715000"/>
          </a:xfrm>
        </p:spPr>
        <p:txBody>
          <a:bodyPr/>
          <a:lstStyle/>
          <a:p>
            <a:pPr eaLnBrk="1" hangingPunct="1">
              <a:spcBef>
                <a:spcPct val="0"/>
              </a:spcBef>
            </a:pPr>
            <a:r>
              <a:rPr lang="en-US" sz="3200" dirty="0" smtClean="0">
                <a:cs typeface="Arial" charset="0"/>
              </a:rPr>
              <a:t>Stop after completing C0300C. Day of Week </a:t>
            </a:r>
          </a:p>
          <a:p>
            <a:pPr marL="0" indent="0" eaLnBrk="1" hangingPunct="1">
              <a:spcBef>
                <a:spcPct val="0"/>
              </a:spcBef>
              <a:buNone/>
            </a:pPr>
            <a:r>
              <a:rPr lang="en-US" sz="3200" dirty="0">
                <a:cs typeface="Arial" charset="0"/>
              </a:rPr>
              <a:t> </a:t>
            </a:r>
            <a:r>
              <a:rPr lang="en-US" sz="3200" dirty="0" smtClean="0">
                <a:cs typeface="Arial" charset="0"/>
              </a:rPr>
              <a:t>  if:</a:t>
            </a:r>
          </a:p>
          <a:p>
            <a:pPr eaLnBrk="1" hangingPunct="1">
              <a:spcBef>
                <a:spcPct val="0"/>
              </a:spcBef>
              <a:buFont typeface="Wingdings 3" pitchFamily="18" charset="2"/>
              <a:buNone/>
            </a:pPr>
            <a:endParaRPr lang="en-US" sz="3200" dirty="0" smtClean="0">
              <a:cs typeface="Arial" charset="0"/>
            </a:endParaRPr>
          </a:p>
          <a:p>
            <a:pPr lvl="1" eaLnBrk="1" hangingPunct="1">
              <a:spcBef>
                <a:spcPct val="0"/>
              </a:spcBef>
            </a:pPr>
            <a:r>
              <a:rPr lang="en-US" sz="3200" dirty="0" smtClean="0">
                <a:solidFill>
                  <a:srgbClr val="373D54"/>
                </a:solidFill>
                <a:cs typeface="Arial" charset="0"/>
              </a:rPr>
              <a:t>All responses nonsensical</a:t>
            </a:r>
          </a:p>
          <a:p>
            <a:pPr lvl="1" eaLnBrk="1" hangingPunct="1">
              <a:spcBef>
                <a:spcPct val="0"/>
              </a:spcBef>
            </a:pPr>
            <a:endParaRPr lang="en-US" sz="3200" dirty="0" smtClean="0">
              <a:solidFill>
                <a:schemeClr val="accent1"/>
              </a:solidFill>
              <a:cs typeface="Arial" charset="0"/>
            </a:endParaRPr>
          </a:p>
          <a:p>
            <a:pPr lvl="1" eaLnBrk="1" hangingPunct="1">
              <a:spcBef>
                <a:spcPct val="0"/>
              </a:spcBef>
            </a:pPr>
            <a:r>
              <a:rPr lang="en-US" sz="3200" dirty="0" smtClean="0">
                <a:solidFill>
                  <a:srgbClr val="373D54"/>
                </a:solidFill>
                <a:cs typeface="Arial" charset="0"/>
              </a:rPr>
              <a:t>No verbal or written response to any question  </a:t>
            </a:r>
          </a:p>
          <a:p>
            <a:pPr lvl="1" eaLnBrk="1" hangingPunct="1">
              <a:spcBef>
                <a:spcPct val="0"/>
              </a:spcBef>
              <a:buFont typeface="Wingdings 3" pitchFamily="18" charset="2"/>
              <a:buNone/>
            </a:pPr>
            <a:endParaRPr lang="en-US" sz="3200" dirty="0" smtClean="0">
              <a:solidFill>
                <a:schemeClr val="accent1"/>
              </a:solidFill>
              <a:cs typeface="Arial" charset="0"/>
            </a:endParaRPr>
          </a:p>
          <a:p>
            <a:pPr lvl="1" eaLnBrk="1" hangingPunct="1">
              <a:spcBef>
                <a:spcPct val="0"/>
              </a:spcBef>
            </a:pPr>
            <a:r>
              <a:rPr lang="en-US" sz="3200" dirty="0" smtClean="0">
                <a:solidFill>
                  <a:srgbClr val="373D54"/>
                </a:solidFill>
                <a:cs typeface="Arial" charset="0"/>
              </a:rPr>
              <a:t>No verbal or written response to some questions and nonsensical responses to all other questions</a:t>
            </a:r>
          </a:p>
        </p:txBody>
      </p:sp>
      <p:pic>
        <p:nvPicPr>
          <p:cNvPr id="22532" name="Picture 5" descr="C:\Users\VanBruggen's\Pictures\work pictures.jpg"/>
          <p:cNvPicPr>
            <a:picLocks noChangeAspect="1" noChangeArrowheads="1"/>
          </p:cNvPicPr>
          <p:nvPr/>
        </p:nvPicPr>
        <p:blipFill>
          <a:blip r:embed="rId3" cstate="print"/>
          <a:srcRect/>
          <a:stretch>
            <a:fillRect/>
          </a:stretch>
        </p:blipFill>
        <p:spPr bwMode="auto">
          <a:xfrm>
            <a:off x="7010400" y="1295400"/>
            <a:ext cx="1600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304800" y="274638"/>
            <a:ext cx="8686800" cy="792162"/>
          </a:xfrm>
        </p:spPr>
        <p:txBody>
          <a:bodyPr/>
          <a:lstStyle/>
          <a:p>
            <a:pPr algn="ctr" eaLnBrk="1" hangingPunct="1"/>
            <a:r>
              <a:rPr lang="en-US" b="1" dirty="0" smtClean="0">
                <a:cs typeface="Arial" charset="0"/>
              </a:rPr>
              <a:t>If Interview Stopped after C0300C.</a:t>
            </a:r>
          </a:p>
        </p:txBody>
      </p:sp>
      <p:sp>
        <p:nvSpPr>
          <p:cNvPr id="23555" name="Rectangle 3"/>
          <p:cNvSpPr>
            <a:spLocks noGrp="1"/>
          </p:cNvSpPr>
          <p:nvPr>
            <p:ph sz="quarter" idx="1"/>
          </p:nvPr>
        </p:nvSpPr>
        <p:spPr>
          <a:xfrm>
            <a:off x="228600" y="1600200"/>
            <a:ext cx="8915400" cy="4529138"/>
          </a:xfrm>
        </p:spPr>
        <p:txBody>
          <a:bodyPr/>
          <a:lstStyle/>
          <a:p>
            <a:pPr eaLnBrk="1" hangingPunct="1">
              <a:lnSpc>
                <a:spcPct val="80000"/>
              </a:lnSpc>
            </a:pPr>
            <a:r>
              <a:rPr lang="en-US" sz="3000" dirty="0" smtClean="0">
                <a:cs typeface="Arial" charset="0"/>
              </a:rPr>
              <a:t> </a:t>
            </a:r>
            <a:r>
              <a:rPr lang="en-US" sz="3000" b="1" dirty="0" smtClean="0">
                <a:cs typeface="Arial" charset="0"/>
              </a:rPr>
              <a:t>Code a </a:t>
            </a:r>
            <a:r>
              <a:rPr lang="en-US" sz="3000" b="1" u="sng" dirty="0" smtClean="0">
                <a:cs typeface="Arial" charset="0"/>
              </a:rPr>
              <a:t>dash</a:t>
            </a:r>
            <a:r>
              <a:rPr lang="en-US" sz="3000" dirty="0" smtClean="0">
                <a:cs typeface="Arial" charset="0"/>
              </a:rPr>
              <a:t> </a:t>
            </a:r>
            <a:r>
              <a:rPr lang="en-US" sz="3000" b="1" dirty="0" smtClean="0">
                <a:cs typeface="Arial" charset="0"/>
              </a:rPr>
              <a:t>“-”</a:t>
            </a:r>
            <a:r>
              <a:rPr lang="en-US" sz="3000" dirty="0" smtClean="0">
                <a:cs typeface="Arial" charset="0"/>
              </a:rPr>
              <a:t> -  C0400 A, B, and C </a:t>
            </a:r>
          </a:p>
          <a:p>
            <a:pPr eaLnBrk="1" hangingPunct="1">
              <a:lnSpc>
                <a:spcPct val="80000"/>
              </a:lnSpc>
            </a:pPr>
            <a:endParaRPr lang="en-US" sz="3000" dirty="0" smtClean="0">
              <a:cs typeface="Arial" charset="0"/>
            </a:endParaRPr>
          </a:p>
          <a:p>
            <a:pPr eaLnBrk="1" hangingPunct="1">
              <a:lnSpc>
                <a:spcPct val="80000"/>
              </a:lnSpc>
            </a:pPr>
            <a:r>
              <a:rPr lang="en-US" sz="3000" dirty="0" smtClean="0">
                <a:cs typeface="Arial" charset="0"/>
              </a:rPr>
              <a:t> </a:t>
            </a:r>
            <a:r>
              <a:rPr lang="en-US" sz="3000" b="1" dirty="0" smtClean="0">
                <a:cs typeface="Arial" charset="0"/>
              </a:rPr>
              <a:t>Code “99”</a:t>
            </a:r>
            <a:r>
              <a:rPr lang="en-US" sz="3000" dirty="0" smtClean="0">
                <a:cs typeface="Arial" charset="0"/>
              </a:rPr>
              <a:t> - C0500: Summary Score </a:t>
            </a:r>
          </a:p>
          <a:p>
            <a:pPr eaLnBrk="1" hangingPunct="1">
              <a:lnSpc>
                <a:spcPct val="80000"/>
              </a:lnSpc>
              <a:buFont typeface="Wingdings 3" pitchFamily="18" charset="2"/>
              <a:buNone/>
            </a:pPr>
            <a:endParaRPr lang="en-US" sz="3000" dirty="0" smtClean="0">
              <a:cs typeface="Arial" charset="0"/>
            </a:endParaRPr>
          </a:p>
          <a:p>
            <a:pPr eaLnBrk="1" hangingPunct="1">
              <a:lnSpc>
                <a:spcPct val="80000"/>
              </a:lnSpc>
            </a:pPr>
            <a:r>
              <a:rPr lang="en-US" sz="3000" dirty="0" smtClean="0">
                <a:cs typeface="Arial" charset="0"/>
              </a:rPr>
              <a:t> </a:t>
            </a:r>
            <a:r>
              <a:rPr lang="en-US" sz="3000" b="1" dirty="0" smtClean="0">
                <a:cs typeface="Arial" charset="0"/>
              </a:rPr>
              <a:t>Code 1. Yes.</a:t>
            </a:r>
            <a:r>
              <a:rPr lang="en-US" sz="3000" dirty="0" smtClean="0">
                <a:cs typeface="Arial" charset="0"/>
              </a:rPr>
              <a:t> - C0600: Should Staff Assessment </a:t>
            </a:r>
          </a:p>
          <a:p>
            <a:pPr marL="280988" lvl="1" indent="-6350" eaLnBrk="1" hangingPunct="1">
              <a:lnSpc>
                <a:spcPct val="80000"/>
              </a:lnSpc>
              <a:buFont typeface="Wingdings 3" pitchFamily="18" charset="2"/>
              <a:buNone/>
            </a:pPr>
            <a:r>
              <a:rPr lang="en-US" sz="3000" dirty="0" smtClean="0">
                <a:cs typeface="Arial" charset="0"/>
              </a:rPr>
              <a:t> for Mental Status be Conducted?</a:t>
            </a:r>
          </a:p>
          <a:p>
            <a:pPr marL="280988" lvl="1" indent="-6350" eaLnBrk="1" hangingPunct="1">
              <a:lnSpc>
                <a:spcPct val="80000"/>
              </a:lnSpc>
              <a:buFont typeface="Wingdings 3" pitchFamily="18" charset="2"/>
              <a:buNone/>
            </a:pPr>
            <a:endParaRPr lang="en-US" sz="3000" dirty="0" smtClean="0">
              <a:cs typeface="Arial" charset="0"/>
            </a:endParaRPr>
          </a:p>
          <a:p>
            <a:pPr eaLnBrk="1" hangingPunct="1">
              <a:lnSpc>
                <a:spcPct val="80000"/>
              </a:lnSpc>
            </a:pPr>
            <a:r>
              <a:rPr lang="en-US" sz="3000" dirty="0" smtClean="0">
                <a:cs typeface="Arial" charset="0"/>
              </a:rPr>
              <a:t>Complete Staff Assessment for Mental Status</a:t>
            </a:r>
          </a:p>
          <a:p>
            <a:pPr marL="280988" lvl="1" indent="-6350" eaLnBrk="1" hangingPunct="1">
              <a:lnSpc>
                <a:spcPct val="80000"/>
              </a:lnSpc>
              <a:buFont typeface="Wingdings 3" pitchFamily="18" charset="2"/>
              <a:buNone/>
            </a:pPr>
            <a:r>
              <a:rPr lang="en-US" sz="3000" dirty="0" smtClean="0">
                <a:cs typeface="Arial" charset="0"/>
              </a:rPr>
              <a:t>(C0700 – C1000)</a:t>
            </a:r>
            <a:endParaRPr lang="en-US" sz="3000" dirty="0" smtClean="0">
              <a:solidFill>
                <a:schemeClr val="tx2"/>
              </a:solidFill>
              <a:cs typeface="Arial" charset="0"/>
            </a:endParaRPr>
          </a:p>
        </p:txBody>
      </p:sp>
      <p:pic>
        <p:nvPicPr>
          <p:cNvPr id="23556" name="Picture 5" descr="C:\Users\VanBruggen's\Pictures\work pictures.jpg"/>
          <p:cNvPicPr>
            <a:picLocks noChangeAspect="1" noChangeArrowheads="1"/>
          </p:cNvPicPr>
          <p:nvPr/>
        </p:nvPicPr>
        <p:blipFill>
          <a:blip r:embed="rId3" cstate="print"/>
          <a:srcRect/>
          <a:stretch>
            <a:fillRect/>
          </a:stretch>
        </p:blipFill>
        <p:spPr bwMode="auto">
          <a:xfrm>
            <a:off x="7239000" y="990600"/>
            <a:ext cx="1600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152400"/>
            <a:ext cx="8686800" cy="914400"/>
          </a:xfrm>
        </p:spPr>
        <p:txBody>
          <a:bodyPr/>
          <a:lstStyle/>
          <a:p>
            <a:pPr algn="ctr" eaLnBrk="1" hangingPunct="1"/>
            <a:r>
              <a:rPr lang="en-US" b="1" dirty="0" smtClean="0">
                <a:cs typeface="Arial" charset="0"/>
              </a:rPr>
              <a:t>C0400: Recall</a:t>
            </a:r>
          </a:p>
        </p:txBody>
      </p:sp>
      <p:sp>
        <p:nvSpPr>
          <p:cNvPr id="24579" name="Content Placeholder 2"/>
          <p:cNvSpPr>
            <a:spLocks noGrp="1"/>
          </p:cNvSpPr>
          <p:nvPr>
            <p:ph sz="quarter" idx="1"/>
          </p:nvPr>
        </p:nvSpPr>
        <p:spPr>
          <a:xfrm>
            <a:off x="457200" y="1219200"/>
            <a:ext cx="8305800" cy="5638800"/>
          </a:xfrm>
        </p:spPr>
        <p:txBody>
          <a:bodyPr/>
          <a:lstStyle/>
          <a:p>
            <a:pPr eaLnBrk="1" hangingPunct="1">
              <a:spcBef>
                <a:spcPct val="0"/>
              </a:spcBef>
            </a:pPr>
            <a:r>
              <a:rPr lang="en-US" sz="2800" dirty="0" smtClean="0">
                <a:cs typeface="Arial" charset="0"/>
              </a:rPr>
              <a:t>Ask resident: </a:t>
            </a:r>
            <a:r>
              <a:rPr lang="en-US" sz="2800" b="1" dirty="0" smtClean="0">
                <a:solidFill>
                  <a:srgbClr val="0070C0"/>
                </a:solidFill>
                <a:cs typeface="Arial" charset="0"/>
              </a:rPr>
              <a:t>“</a:t>
            </a:r>
            <a:r>
              <a:rPr lang="en-US" sz="2800" b="1" i="1" dirty="0" smtClean="0">
                <a:solidFill>
                  <a:srgbClr val="0070C0"/>
                </a:solidFill>
                <a:cs typeface="Arial" charset="0"/>
              </a:rPr>
              <a:t>Let’s go back to an earlier question. What were those three words that I asked you to repeat?” </a:t>
            </a:r>
          </a:p>
          <a:p>
            <a:pPr eaLnBrk="1" hangingPunct="1">
              <a:spcBef>
                <a:spcPct val="0"/>
              </a:spcBef>
              <a:buFont typeface="Wingdings 2" pitchFamily="18" charset="2"/>
              <a:buNone/>
            </a:pPr>
            <a:endParaRPr lang="en-US" sz="1200" dirty="0" smtClean="0">
              <a:solidFill>
                <a:srgbClr val="373D54"/>
              </a:solidFill>
              <a:cs typeface="Arial" charset="0"/>
            </a:endParaRPr>
          </a:p>
          <a:p>
            <a:pPr eaLnBrk="1" hangingPunct="1">
              <a:spcBef>
                <a:spcPct val="0"/>
              </a:spcBef>
            </a:pPr>
            <a:r>
              <a:rPr lang="en-US" sz="2800" dirty="0" smtClean="0">
                <a:cs typeface="Arial" charset="0"/>
              </a:rPr>
              <a:t>Allow up to five seconds for spontaneous recall</a:t>
            </a:r>
          </a:p>
          <a:p>
            <a:pPr eaLnBrk="1" hangingPunct="1">
              <a:spcBef>
                <a:spcPct val="0"/>
              </a:spcBef>
            </a:pPr>
            <a:r>
              <a:rPr lang="en-US" sz="2800" dirty="0" smtClean="0">
                <a:cs typeface="Arial" charset="0"/>
              </a:rPr>
              <a:t>Provide category cue separately for each word not recalled </a:t>
            </a:r>
          </a:p>
          <a:p>
            <a:pPr lvl="1" algn="ctr" eaLnBrk="1" hangingPunct="1">
              <a:spcBef>
                <a:spcPct val="0"/>
              </a:spcBef>
              <a:buFont typeface="Wingdings 2" pitchFamily="18" charset="2"/>
              <a:buNone/>
            </a:pPr>
            <a:r>
              <a:rPr lang="en-US" sz="2800" b="1" i="1" dirty="0" smtClean="0">
                <a:solidFill>
                  <a:srgbClr val="0070C0"/>
                </a:solidFill>
                <a:cs typeface="Arial" charset="0"/>
              </a:rPr>
              <a:t>“something to wear”</a:t>
            </a:r>
          </a:p>
          <a:p>
            <a:pPr lvl="1" algn="ctr" eaLnBrk="1" hangingPunct="1">
              <a:spcBef>
                <a:spcPct val="0"/>
              </a:spcBef>
              <a:buFont typeface="Wingdings 2" pitchFamily="18" charset="2"/>
              <a:buNone/>
            </a:pPr>
            <a:r>
              <a:rPr lang="en-US" sz="2800" b="1" i="1" dirty="0" smtClean="0">
                <a:solidFill>
                  <a:srgbClr val="0070C0"/>
                </a:solidFill>
                <a:cs typeface="Arial" charset="0"/>
              </a:rPr>
              <a:t>“a color” </a:t>
            </a:r>
          </a:p>
          <a:p>
            <a:pPr lvl="1" algn="ctr" eaLnBrk="1" hangingPunct="1">
              <a:spcBef>
                <a:spcPct val="0"/>
              </a:spcBef>
              <a:buFont typeface="Wingdings 2" pitchFamily="18" charset="2"/>
              <a:buNone/>
            </a:pPr>
            <a:r>
              <a:rPr lang="en-US" sz="2800" b="1" i="1" dirty="0" smtClean="0">
                <a:solidFill>
                  <a:srgbClr val="0070C0"/>
                </a:solidFill>
                <a:cs typeface="Arial" charset="0"/>
              </a:rPr>
              <a:t>“a piece of furniture”</a:t>
            </a:r>
            <a:r>
              <a:rPr lang="en-US" sz="2800" i="1" dirty="0" smtClean="0">
                <a:solidFill>
                  <a:srgbClr val="0070C0"/>
                </a:solidFill>
                <a:cs typeface="Arial" charset="0"/>
              </a:rPr>
              <a:t> </a:t>
            </a:r>
            <a:endParaRPr lang="en-US" sz="2800" dirty="0" smtClean="0">
              <a:solidFill>
                <a:srgbClr val="0070C0"/>
              </a:solidFill>
              <a:cs typeface="Arial" charset="0"/>
            </a:endParaRPr>
          </a:p>
          <a:p>
            <a:pPr eaLnBrk="1" hangingPunct="1">
              <a:spcBef>
                <a:spcPct val="0"/>
              </a:spcBef>
            </a:pPr>
            <a:r>
              <a:rPr lang="en-US" sz="2800" dirty="0" smtClean="0">
                <a:cs typeface="Arial" charset="0"/>
              </a:rPr>
              <a:t>Allow up to five seconds after each category cue for recall of word</a:t>
            </a:r>
          </a:p>
          <a:p>
            <a:pPr eaLnBrk="1" hangingPunct="1">
              <a:spcBef>
                <a:spcPct val="0"/>
              </a:spcBef>
              <a:buFont typeface="Wingdings 2" pitchFamily="18" charset="2"/>
              <a:buNone/>
            </a:pPr>
            <a:r>
              <a:rPr lang="en-US" sz="2800" dirty="0" smtClean="0">
                <a:cs typeface="Arial" charset="0"/>
              </a:rPr>
              <a:t>								       </a:t>
            </a:r>
            <a:endParaRPr lang="en-US" sz="2400" b="1" dirty="0" smtClean="0">
              <a:cs typeface="Arial" charset="0"/>
            </a:endParaRPr>
          </a:p>
        </p:txBody>
      </p:sp>
      <p:pic>
        <p:nvPicPr>
          <p:cNvPr id="24580" name="Picture 4" descr="Audio_Symbol"/>
          <p:cNvPicPr>
            <a:picLocks noChangeAspect="1" noChangeArrowheads="1"/>
          </p:cNvPicPr>
          <p:nvPr/>
        </p:nvPicPr>
        <p:blipFill>
          <a:blip r:embed="rId3" cstate="print"/>
          <a:srcRect/>
          <a:stretch>
            <a:fillRect/>
          </a:stretch>
        </p:blipFill>
        <p:spPr bwMode="auto">
          <a:xfrm>
            <a:off x="7696200" y="2286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274638"/>
            <a:ext cx="7696200" cy="715962"/>
          </a:xfrm>
        </p:spPr>
        <p:txBody>
          <a:bodyPr/>
          <a:lstStyle/>
          <a:p>
            <a:pPr algn="ctr" eaLnBrk="1" hangingPunct="1"/>
            <a:r>
              <a:rPr lang="en-US" b="1" dirty="0" smtClean="0">
                <a:cs typeface="Arial" charset="0"/>
              </a:rPr>
              <a:t>C0400: Recall – Coding</a:t>
            </a:r>
          </a:p>
        </p:txBody>
      </p:sp>
      <p:sp>
        <p:nvSpPr>
          <p:cNvPr id="25603" name="Content Placeholder 2"/>
          <p:cNvSpPr>
            <a:spLocks noGrp="1"/>
          </p:cNvSpPr>
          <p:nvPr>
            <p:ph sz="quarter" idx="1"/>
          </p:nvPr>
        </p:nvSpPr>
        <p:spPr>
          <a:xfrm>
            <a:off x="228600" y="990600"/>
            <a:ext cx="8534400" cy="5867400"/>
          </a:xfrm>
        </p:spPr>
        <p:txBody>
          <a:bodyPr/>
          <a:lstStyle/>
          <a:p>
            <a:pPr eaLnBrk="1" hangingPunct="1">
              <a:lnSpc>
                <a:spcPct val="90000"/>
              </a:lnSpc>
            </a:pPr>
            <a:r>
              <a:rPr lang="en-US" sz="2700" dirty="0" smtClean="0">
                <a:cs typeface="Arial" charset="0"/>
              </a:rPr>
              <a:t>Each word coded separately</a:t>
            </a:r>
          </a:p>
          <a:p>
            <a:pPr lvl="1" eaLnBrk="1" hangingPunct="1">
              <a:lnSpc>
                <a:spcPct val="90000"/>
              </a:lnSpc>
            </a:pPr>
            <a:r>
              <a:rPr lang="en-US" sz="2700" dirty="0" smtClean="0">
                <a:solidFill>
                  <a:srgbClr val="373D54"/>
                </a:solidFill>
                <a:cs typeface="Arial" charset="0"/>
              </a:rPr>
              <a:t>C0400A. Sock; C0400B. Blue; C0400C. Bed</a:t>
            </a:r>
          </a:p>
          <a:p>
            <a:pPr eaLnBrk="1" hangingPunct="1">
              <a:lnSpc>
                <a:spcPct val="90000"/>
              </a:lnSpc>
            </a:pPr>
            <a:r>
              <a:rPr lang="en-US" sz="2700" b="1" dirty="0" smtClean="0">
                <a:cs typeface="Arial" charset="0"/>
              </a:rPr>
              <a:t>Code 2. Yes. No cue required for recall.</a:t>
            </a:r>
          </a:p>
          <a:p>
            <a:pPr lvl="1" eaLnBrk="1" hangingPunct="1">
              <a:lnSpc>
                <a:spcPct val="90000"/>
              </a:lnSpc>
            </a:pPr>
            <a:r>
              <a:rPr lang="en-US" sz="2700" dirty="0" smtClean="0">
                <a:solidFill>
                  <a:srgbClr val="373D54"/>
                </a:solidFill>
                <a:cs typeface="Arial" charset="0"/>
              </a:rPr>
              <a:t>States word spontaneously</a:t>
            </a:r>
          </a:p>
          <a:p>
            <a:pPr lvl="1" eaLnBrk="1" hangingPunct="1">
              <a:lnSpc>
                <a:spcPct val="90000"/>
              </a:lnSpc>
            </a:pPr>
            <a:r>
              <a:rPr lang="en-US" sz="2700" dirty="0" smtClean="0">
                <a:solidFill>
                  <a:srgbClr val="373D54"/>
                </a:solidFill>
                <a:cs typeface="Arial" charset="0"/>
              </a:rPr>
              <a:t>No category cue given</a:t>
            </a:r>
          </a:p>
          <a:p>
            <a:pPr lvl="1" eaLnBrk="1" hangingPunct="1">
              <a:lnSpc>
                <a:spcPct val="90000"/>
              </a:lnSpc>
            </a:pPr>
            <a:r>
              <a:rPr lang="en-US" sz="2700" dirty="0" smtClean="0">
                <a:solidFill>
                  <a:srgbClr val="373D54"/>
                </a:solidFill>
                <a:cs typeface="Arial" charset="0"/>
              </a:rPr>
              <a:t>On </a:t>
            </a:r>
            <a:r>
              <a:rPr lang="en-US" sz="2700" u="sng" dirty="0" smtClean="0">
                <a:solidFill>
                  <a:srgbClr val="373D54"/>
                </a:solidFill>
                <a:cs typeface="Arial" charset="0"/>
              </a:rPr>
              <a:t>first attempt</a:t>
            </a:r>
            <a:r>
              <a:rPr lang="en-US" sz="2700" dirty="0" smtClean="0">
                <a:solidFill>
                  <a:srgbClr val="373D54"/>
                </a:solidFill>
                <a:cs typeface="Arial" charset="0"/>
              </a:rPr>
              <a:t>, states desired word(s) along with multiple words in category</a:t>
            </a:r>
            <a:endParaRPr lang="en-US" sz="2700" b="1" dirty="0" smtClean="0">
              <a:cs typeface="Arial" charset="0"/>
            </a:endParaRPr>
          </a:p>
          <a:p>
            <a:pPr eaLnBrk="1" hangingPunct="1">
              <a:lnSpc>
                <a:spcPct val="90000"/>
              </a:lnSpc>
            </a:pPr>
            <a:r>
              <a:rPr lang="en-US" sz="2700" b="1" dirty="0" smtClean="0">
                <a:cs typeface="Arial" charset="0"/>
              </a:rPr>
              <a:t>Code 1. Yes. After cueing. </a:t>
            </a:r>
          </a:p>
          <a:p>
            <a:pPr lvl="1" eaLnBrk="1" hangingPunct="1">
              <a:lnSpc>
                <a:spcPct val="90000"/>
              </a:lnSpc>
            </a:pPr>
            <a:r>
              <a:rPr lang="en-US" sz="2700" dirty="0" smtClean="0">
                <a:solidFill>
                  <a:srgbClr val="373D54"/>
                </a:solidFill>
                <a:cs typeface="Arial" charset="0"/>
              </a:rPr>
              <a:t>After receiving category cue, states desired word</a:t>
            </a:r>
            <a:endParaRPr lang="en-US" sz="2700" b="1" dirty="0" smtClean="0">
              <a:solidFill>
                <a:srgbClr val="373D54"/>
              </a:solidFill>
              <a:cs typeface="Arial" charset="0"/>
            </a:endParaRPr>
          </a:p>
          <a:p>
            <a:pPr eaLnBrk="1" hangingPunct="1">
              <a:lnSpc>
                <a:spcPct val="90000"/>
              </a:lnSpc>
            </a:pPr>
            <a:r>
              <a:rPr lang="en-US" sz="2700" b="1" dirty="0" smtClean="0">
                <a:cs typeface="Arial" charset="0"/>
              </a:rPr>
              <a:t>Code 0. No. Could not recall. </a:t>
            </a:r>
          </a:p>
          <a:p>
            <a:pPr lvl="1" eaLnBrk="1" hangingPunct="1">
              <a:lnSpc>
                <a:spcPct val="90000"/>
              </a:lnSpc>
            </a:pPr>
            <a:r>
              <a:rPr lang="en-US" sz="2700" dirty="0" smtClean="0">
                <a:solidFill>
                  <a:srgbClr val="373D54"/>
                </a:solidFill>
                <a:cs typeface="Arial" charset="0"/>
              </a:rPr>
              <a:t>After receiving category cue, does </a:t>
            </a:r>
            <a:r>
              <a:rPr lang="en-US" sz="2700" b="1" dirty="0" smtClean="0">
                <a:solidFill>
                  <a:srgbClr val="373D54"/>
                </a:solidFill>
                <a:cs typeface="Arial" charset="0"/>
              </a:rPr>
              <a:t>not</a:t>
            </a:r>
            <a:r>
              <a:rPr lang="en-US" sz="2700" dirty="0" smtClean="0">
                <a:solidFill>
                  <a:srgbClr val="373D54"/>
                </a:solidFill>
                <a:cs typeface="Arial" charset="0"/>
              </a:rPr>
              <a:t> state word(s), or states desired word with multiple words in category</a:t>
            </a:r>
          </a:p>
          <a:p>
            <a:pPr lvl="1" eaLnBrk="1" hangingPunct="1">
              <a:lnSpc>
                <a:spcPct val="90000"/>
              </a:lnSpc>
            </a:pPr>
            <a:endParaRPr lang="en-US" sz="2700" dirty="0" smtClean="0">
              <a:solidFill>
                <a:srgbClr val="373D54"/>
              </a:solidFill>
              <a:cs typeface="Arial" charset="0"/>
            </a:endParaRPr>
          </a:p>
        </p:txBody>
      </p:sp>
      <p:pic>
        <p:nvPicPr>
          <p:cNvPr id="25604" name="Picture 4" descr="Audio_Symbol"/>
          <p:cNvPicPr>
            <a:picLocks noChangeAspect="1" noChangeArrowheads="1"/>
          </p:cNvPicPr>
          <p:nvPr/>
        </p:nvPicPr>
        <p:blipFill>
          <a:blip r:embed="rId3" cstate="print"/>
          <a:srcRect/>
          <a:stretch>
            <a:fillRect/>
          </a:stretch>
        </p:blipFill>
        <p:spPr bwMode="auto">
          <a:xfrm>
            <a:off x="7924800" y="5334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t>Understand how to determine a resident’s attention, orientation and ability to register and recall new information</a:t>
            </a:r>
          </a:p>
          <a:p>
            <a:r>
              <a:rPr lang="en-US" dirty="0" smtClean="0"/>
              <a:t>Understand how to enhance communication and facilitate greater independence</a:t>
            </a:r>
          </a:p>
          <a:p>
            <a:r>
              <a:rPr lang="en-US" dirty="0" smtClean="0"/>
              <a:t>Understand how to correctly code Section C</a:t>
            </a:r>
          </a:p>
          <a:p>
            <a:r>
              <a:rPr lang="en-US" dirty="0" smtClean="0"/>
              <a:t>Understand the importance of these results to be included in the care Plan</a:t>
            </a:r>
            <a:endParaRPr lang="en-US" dirty="0"/>
          </a:p>
        </p:txBody>
      </p:sp>
    </p:spTree>
    <p:extLst>
      <p:ext uri="{BB962C8B-B14F-4D97-AF65-F5344CB8AC3E}">
        <p14:creationId xmlns:p14="http://schemas.microsoft.com/office/powerpoint/2010/main" val="2117384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274638"/>
            <a:ext cx="7772400" cy="868362"/>
          </a:xfrm>
        </p:spPr>
        <p:txBody>
          <a:bodyPr/>
          <a:lstStyle/>
          <a:p>
            <a:pPr eaLnBrk="1" hangingPunct="1"/>
            <a:r>
              <a:rPr lang="en-US" b="1" dirty="0" smtClean="0">
                <a:cs typeface="Arial" charset="0"/>
              </a:rPr>
              <a:t>C0500: BIMS Summary Score</a:t>
            </a:r>
          </a:p>
        </p:txBody>
      </p:sp>
      <p:sp>
        <p:nvSpPr>
          <p:cNvPr id="26627" name="Content Placeholder 2"/>
          <p:cNvSpPr>
            <a:spLocks noGrp="1"/>
          </p:cNvSpPr>
          <p:nvPr>
            <p:ph sz="quarter" idx="1"/>
          </p:nvPr>
        </p:nvSpPr>
        <p:spPr>
          <a:xfrm>
            <a:off x="304800" y="1295400"/>
            <a:ext cx="8610600" cy="4860925"/>
          </a:xfrm>
        </p:spPr>
        <p:txBody>
          <a:bodyPr/>
          <a:lstStyle/>
          <a:p>
            <a:pPr eaLnBrk="1" hangingPunct="1"/>
            <a:r>
              <a:rPr lang="en-US" sz="2800" dirty="0" smtClean="0">
                <a:cs typeface="Arial" charset="0"/>
              </a:rPr>
              <a:t>Add numerical values of answers C0200 – C0400 (BIMS Questions)</a:t>
            </a:r>
          </a:p>
          <a:p>
            <a:pPr marL="225425" lvl="1" indent="-225425" eaLnBrk="1" hangingPunct="1"/>
            <a:r>
              <a:rPr lang="en-US" sz="2800" dirty="0" smtClean="0">
                <a:cs typeface="Arial" charset="0"/>
              </a:rPr>
              <a:t>Two digit number between 00-15</a:t>
            </a:r>
          </a:p>
          <a:p>
            <a:pPr marL="225425" lvl="1" indent="-225425" eaLnBrk="1" hangingPunct="1"/>
            <a:r>
              <a:rPr lang="en-US" sz="2800" dirty="0" smtClean="0">
                <a:cs typeface="Arial" charset="0"/>
              </a:rPr>
              <a:t>Code 99. Unable to complete interview if:</a:t>
            </a:r>
          </a:p>
          <a:p>
            <a:pPr marL="509588" lvl="2" indent="-284163" eaLnBrk="1" hangingPunct="1"/>
            <a:r>
              <a:rPr lang="en-US" sz="2800" dirty="0" smtClean="0">
                <a:cs typeface="Arial" charset="0"/>
              </a:rPr>
              <a:t>4 or more items coded “0” - chose not to answer or gave nonsensical responses  </a:t>
            </a:r>
            <a:r>
              <a:rPr lang="en-US" sz="2800" b="1" dirty="0" smtClean="0">
                <a:cs typeface="Arial" charset="0"/>
              </a:rPr>
              <a:t>OR</a:t>
            </a:r>
          </a:p>
          <a:p>
            <a:pPr marL="509588" lvl="2" indent="-284163" eaLnBrk="1" hangingPunct="1"/>
            <a:r>
              <a:rPr lang="en-US" sz="2800" dirty="0" smtClean="0">
                <a:cs typeface="Arial" charset="0"/>
              </a:rPr>
              <a:t>At least 1 item coded with dash “-” </a:t>
            </a:r>
          </a:p>
          <a:p>
            <a:pPr eaLnBrk="1" hangingPunct="1"/>
            <a:endParaRPr lang="en-US" sz="2800" dirty="0" smtClean="0">
              <a:cs typeface="Arial" charset="0"/>
            </a:endParaRPr>
          </a:p>
        </p:txBody>
      </p:sp>
      <p:pic>
        <p:nvPicPr>
          <p:cNvPr id="31748" name="Picture 2"/>
          <p:cNvPicPr>
            <a:picLocks noChangeAspect="1" noChangeArrowheads="1"/>
          </p:cNvPicPr>
          <p:nvPr/>
        </p:nvPicPr>
        <p:blipFill>
          <a:blip r:embed="rId3" cstate="print"/>
          <a:srcRect t="87682" r="36322"/>
          <a:stretch>
            <a:fillRect/>
          </a:stretch>
        </p:blipFill>
        <p:spPr bwMode="auto">
          <a:xfrm>
            <a:off x="838200" y="4800600"/>
            <a:ext cx="7620000" cy="170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dirty="0" smtClean="0">
                <a:cs typeface="Arial" charset="0"/>
              </a:rPr>
              <a:t>C0500: BIMS Summary Score</a:t>
            </a:r>
          </a:p>
        </p:txBody>
      </p:sp>
      <p:sp>
        <p:nvSpPr>
          <p:cNvPr id="27651" name="Content Placeholder 2"/>
          <p:cNvSpPr>
            <a:spLocks noGrp="1"/>
          </p:cNvSpPr>
          <p:nvPr>
            <p:ph sz="quarter" idx="1"/>
          </p:nvPr>
        </p:nvSpPr>
        <p:spPr/>
        <p:txBody>
          <a:bodyPr/>
          <a:lstStyle/>
          <a:p>
            <a:pPr marL="381000" indent="-381000" eaLnBrk="1" hangingPunct="1"/>
            <a:r>
              <a:rPr lang="en-US" sz="3200" dirty="0" smtClean="0">
                <a:cs typeface="Arial" charset="0"/>
              </a:rPr>
              <a:t>If resident can hear all questions and not delirious</a:t>
            </a:r>
          </a:p>
          <a:p>
            <a:pPr marL="661988" lvl="1" indent="-342900" eaLnBrk="1" hangingPunct="1"/>
            <a:r>
              <a:rPr lang="en-US" sz="3200" dirty="0" smtClean="0">
                <a:solidFill>
                  <a:srgbClr val="373D54"/>
                </a:solidFill>
                <a:cs typeface="Arial" charset="0"/>
              </a:rPr>
              <a:t>BIMS correlation to Mini Mental (MMSE)</a:t>
            </a:r>
          </a:p>
          <a:p>
            <a:pPr marL="898525" lvl="2" indent="-304800" eaLnBrk="1" hangingPunct="1">
              <a:buSzPct val="125000"/>
              <a:buFontTx/>
              <a:buChar char="•"/>
            </a:pPr>
            <a:r>
              <a:rPr lang="en-US" sz="3200" dirty="0" smtClean="0">
                <a:solidFill>
                  <a:srgbClr val="373D54"/>
                </a:solidFill>
                <a:cs typeface="Arial" charset="0"/>
              </a:rPr>
              <a:t>13 – 15 = cognitively intact</a:t>
            </a:r>
          </a:p>
          <a:p>
            <a:pPr marL="898525" lvl="2" indent="-304800" eaLnBrk="1" hangingPunct="1">
              <a:buSzPct val="125000"/>
              <a:buFontTx/>
              <a:buChar char="•"/>
            </a:pPr>
            <a:r>
              <a:rPr lang="en-US" sz="3200" dirty="0" smtClean="0">
                <a:solidFill>
                  <a:srgbClr val="373D54"/>
                </a:solidFill>
                <a:cs typeface="Arial" charset="0"/>
              </a:rPr>
              <a:t>  8 – 12 = moderately impaired</a:t>
            </a:r>
          </a:p>
          <a:p>
            <a:pPr marL="898525" lvl="2" indent="-304800" eaLnBrk="1" hangingPunct="1">
              <a:buSzPct val="125000"/>
              <a:buFontTx/>
              <a:buChar char="•"/>
            </a:pPr>
            <a:r>
              <a:rPr lang="en-US" sz="3200" dirty="0" smtClean="0">
                <a:solidFill>
                  <a:srgbClr val="373D54"/>
                </a:solidFill>
                <a:cs typeface="Arial" charset="0"/>
              </a:rPr>
              <a:t>  0 –   7 = severe impairment</a:t>
            </a:r>
          </a:p>
          <a:p>
            <a:pPr marL="898525" lvl="2" indent="-304800" eaLnBrk="1" hangingPunct="1">
              <a:buSzPct val="125000"/>
              <a:buFontTx/>
              <a:buChar char="•"/>
            </a:pPr>
            <a:endParaRPr lang="en-US" sz="3200" dirty="0" smtClean="0">
              <a:solidFill>
                <a:srgbClr val="373D54"/>
              </a:solidFill>
              <a:cs typeface="Arial" charset="0"/>
            </a:endParaRPr>
          </a:p>
          <a:p>
            <a:pPr marL="898525" lvl="2" indent="-304800" eaLnBrk="1" hangingPunct="1">
              <a:buSzPct val="125000"/>
              <a:buFontTx/>
              <a:buChar char="•"/>
            </a:pPr>
            <a:endParaRPr lang="en-US" sz="3200" dirty="0" smtClean="0">
              <a:solidFill>
                <a:srgbClr val="373D54"/>
              </a:solidFill>
              <a:cs typeface="Arial" charset="0"/>
            </a:endParaRPr>
          </a:p>
          <a:p>
            <a:pPr marL="2057400" lvl="4" eaLnBrk="1" hangingPunct="1">
              <a:buSzPct val="125000"/>
              <a:buFontTx/>
              <a:buNone/>
            </a:pPr>
            <a:r>
              <a:rPr lang="en-US" sz="3200" dirty="0" smtClean="0">
                <a:solidFill>
                  <a:srgbClr val="373D54"/>
                </a:solidFill>
                <a:cs typeface="Arial" charset="0"/>
              </a:rPr>
              <a:t>						  </a:t>
            </a:r>
            <a:endParaRPr lang="en-US" sz="2400" b="1" dirty="0" smtClean="0">
              <a:solidFill>
                <a:srgbClr val="373D54"/>
              </a:solidFill>
              <a:cs typeface="Arial" charset="0"/>
            </a:endParaRPr>
          </a:p>
          <a:p>
            <a:pPr marL="661988" lvl="1" indent="-342900" eaLnBrk="1" hangingPunct="1">
              <a:buFont typeface="Wingdings 2" pitchFamily="18" charset="2"/>
              <a:buNone/>
            </a:pPr>
            <a:endParaRPr lang="en-US" b="1" dirty="0" smtClean="0">
              <a:solidFill>
                <a:srgbClr val="373D54"/>
              </a:solidFill>
              <a:cs typeface="Arial" charset="0"/>
            </a:endParaRPr>
          </a:p>
          <a:p>
            <a:pPr marL="898525" lvl="2" indent="-304800" eaLnBrk="1" hangingPunct="1">
              <a:buFont typeface="Wingdings 3" pitchFamily="18" charset="2"/>
              <a:buNone/>
            </a:pPr>
            <a:endParaRPr lang="en-US" sz="2400" b="1" dirty="0" smtClean="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828800"/>
            <a:ext cx="9144000" cy="5791200"/>
          </a:xfrm>
        </p:spPr>
        <p:txBody>
          <a:bodyPr/>
          <a:lstStyle/>
          <a:p>
            <a:pPr algn="ctr"/>
            <a:r>
              <a:rPr lang="en-US" sz="4800" dirty="0" smtClean="0">
                <a:latin typeface="Baskerville Old Face" pitchFamily="18" charset="0"/>
              </a:rPr>
              <a:t/>
            </a:r>
            <a:br>
              <a:rPr lang="en-US" sz="4800" dirty="0" smtClean="0">
                <a:latin typeface="Baskerville Old Face" pitchFamily="18" charset="0"/>
              </a:rPr>
            </a:br>
            <a:r>
              <a:rPr lang="en-US" sz="4800" dirty="0" smtClean="0">
                <a:latin typeface="Baskerville Old Face" pitchFamily="18" charset="0"/>
              </a:rPr>
              <a:t/>
            </a:r>
            <a:br>
              <a:rPr lang="en-US" sz="4800" dirty="0" smtClean="0">
                <a:latin typeface="Baskerville Old Face" pitchFamily="18" charset="0"/>
              </a:rPr>
            </a:br>
            <a:r>
              <a:rPr lang="en-US" sz="4800" dirty="0" smtClean="0">
                <a:latin typeface="Baskerville Old Face" pitchFamily="18" charset="0"/>
              </a:rPr>
              <a:t/>
            </a:r>
            <a:br>
              <a:rPr lang="en-US" sz="4800" dirty="0" smtClean="0">
                <a:latin typeface="Baskerville Old Face" pitchFamily="18" charset="0"/>
              </a:rPr>
            </a:br>
            <a:r>
              <a:rPr lang="en-US" sz="4800" b="1" dirty="0"/>
              <a:t/>
            </a:r>
            <a:br>
              <a:rPr lang="en-US" sz="4800" b="1" dirty="0"/>
            </a:br>
            <a:r>
              <a:rPr lang="en-US" sz="4800" b="1" dirty="0" smtClean="0"/>
              <a:t/>
            </a:r>
            <a:br>
              <a:rPr lang="en-US" sz="4800" b="1" dirty="0" smtClean="0"/>
            </a:br>
            <a:r>
              <a:rPr lang="en-US" sz="4800" b="1" dirty="0"/>
              <a:t/>
            </a:r>
            <a:br>
              <a:rPr lang="en-US" sz="4800" b="1" dirty="0"/>
            </a:br>
            <a:r>
              <a:rPr lang="en-US" sz="4800" b="1" dirty="0" smtClean="0"/>
              <a:t/>
            </a:r>
            <a:br>
              <a:rPr lang="en-US" sz="4800" b="1" dirty="0" smtClean="0"/>
            </a:br>
            <a:r>
              <a:rPr lang="en-US" sz="4800" b="1" dirty="0"/>
              <a:t/>
            </a:r>
            <a:br>
              <a:rPr lang="en-US" sz="4800" b="1" dirty="0"/>
            </a:br>
            <a:r>
              <a:rPr lang="en-US" sz="4800" b="1" dirty="0" smtClean="0"/>
              <a:t/>
            </a:r>
            <a:br>
              <a:rPr lang="en-US" sz="4800" b="1" dirty="0" smtClean="0"/>
            </a:br>
            <a:r>
              <a:rPr lang="en-US" sz="4800" b="1" dirty="0"/>
              <a:t/>
            </a:r>
            <a:br>
              <a:rPr lang="en-US" sz="4800" b="1" dirty="0"/>
            </a:br>
            <a:r>
              <a:rPr lang="en-US" sz="4800" b="1" dirty="0" smtClean="0"/>
              <a:t/>
            </a:r>
            <a:br>
              <a:rPr lang="en-US" sz="4800" b="1" dirty="0" smtClean="0"/>
            </a:br>
            <a:r>
              <a:rPr lang="en-US" sz="4800" b="1" dirty="0"/>
              <a:t/>
            </a:r>
            <a:br>
              <a:rPr lang="en-US" sz="4800" b="1" dirty="0"/>
            </a:br>
            <a:r>
              <a:rPr lang="en-US" sz="4800" b="1" dirty="0" smtClean="0"/>
              <a:t/>
            </a:r>
            <a:br>
              <a:rPr lang="en-US" sz="4800" b="1" dirty="0" smtClean="0"/>
            </a:br>
            <a:r>
              <a:rPr lang="en-US" sz="4800" b="1" dirty="0"/>
              <a:t/>
            </a:r>
            <a:br>
              <a:rPr lang="en-US" sz="4800" b="1" dirty="0"/>
            </a:br>
            <a:r>
              <a:rPr lang="en-US" sz="4800" b="1" dirty="0" smtClean="0"/>
              <a:t/>
            </a:r>
            <a:br>
              <a:rPr lang="en-US" sz="4800" b="1" dirty="0" smtClean="0"/>
            </a:br>
            <a:r>
              <a:rPr lang="en-US" sz="4800" b="1" dirty="0" smtClean="0"/>
              <a:t>INTERVIEWING VULNERABLE ELDERS</a:t>
            </a:r>
            <a:r>
              <a:rPr lang="en-US" sz="3200" b="1" dirty="0" smtClean="0"/>
              <a:t/>
            </a:r>
            <a:br>
              <a:rPr lang="en-US" sz="3200" b="1" dirty="0" smtClean="0"/>
            </a:br>
            <a:r>
              <a:rPr lang="en-US" sz="3200" b="1" dirty="0" smtClean="0"/>
              <a:t>Here’s the link:</a:t>
            </a:r>
            <a:br>
              <a:rPr lang="en-US" sz="3200" b="1" dirty="0" smtClean="0"/>
            </a:br>
            <a:r>
              <a:rPr lang="en-US" sz="3200" u="sng" dirty="0">
                <a:hlinkClick r:id="rId2"/>
              </a:rPr>
              <a:t>http://</a:t>
            </a:r>
            <a:r>
              <a:rPr lang="en-US" sz="3200" u="sng" dirty="0" smtClean="0">
                <a:hlinkClick r:id="rId2"/>
              </a:rPr>
              <a:t>www.youtube.com/watch?v=Ereawm4_F7k</a:t>
            </a:r>
            <a:r>
              <a:rPr lang="en-US" sz="3200" u="sng" dirty="0" smtClean="0"/>
              <a:t> </a:t>
            </a:r>
            <a:r>
              <a:rPr lang="en-US" sz="4800" dirty="0"/>
              <a:t/>
            </a:r>
            <a:br>
              <a:rPr lang="en-US" sz="4800" dirty="0"/>
            </a:br>
            <a:r>
              <a:rPr lang="en-US" sz="4800" dirty="0"/>
              <a:t> </a:t>
            </a:r>
            <a:br>
              <a:rPr lang="en-US" sz="4800" dirty="0"/>
            </a:br>
            <a:r>
              <a:rPr lang="en-US" sz="4800" b="1" dirty="0" smtClean="0"/>
              <a:t/>
            </a:r>
            <a:br>
              <a:rPr lang="en-US" sz="4800" b="1" dirty="0" smtClean="0"/>
            </a:br>
            <a:r>
              <a:rPr lang="en-US" sz="4800" b="1" dirty="0" smtClean="0"/>
              <a:t/>
            </a:r>
            <a:br>
              <a:rPr lang="en-US" sz="4800" b="1" dirty="0" smtClean="0"/>
            </a:br>
            <a:r>
              <a:rPr lang="en-US" sz="4800" dirty="0">
                <a:latin typeface="Baskerville Old Face" pitchFamily="18" charset="0"/>
              </a:rPr>
              <a:t/>
            </a:r>
            <a:br>
              <a:rPr lang="en-US" sz="4800" dirty="0">
                <a:latin typeface="Baskerville Old Face" pitchFamily="18" charset="0"/>
              </a:rPr>
            </a:br>
            <a:endParaRPr lang="en-US" dirty="0"/>
          </a:p>
        </p:txBody>
      </p:sp>
    </p:spTree>
    <p:extLst>
      <p:ext uri="{BB962C8B-B14F-4D97-AF65-F5344CB8AC3E}">
        <p14:creationId xmlns:p14="http://schemas.microsoft.com/office/powerpoint/2010/main" val="865219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590800"/>
            <a:ext cx="9144000" cy="1981200"/>
          </a:xfrm>
        </p:spPr>
        <p:txBody>
          <a:bodyPr>
            <a:normAutofit fontScale="90000"/>
          </a:bodyPr>
          <a:lstStyle/>
          <a:p>
            <a:pPr algn="ctr" eaLnBrk="1" hangingPunct="1">
              <a:defRPr/>
            </a:pPr>
            <a:r>
              <a:rPr lang="en-US" sz="3600" b="1" dirty="0" smtClean="0">
                <a:cs typeface="Arial" charset="0"/>
              </a:rPr>
              <a:t/>
            </a:r>
            <a:br>
              <a:rPr lang="en-US" sz="3600" b="1" dirty="0" smtClean="0">
                <a:cs typeface="Arial" charset="0"/>
              </a:rPr>
            </a:br>
            <a:r>
              <a:rPr lang="en-US" sz="4800" b="1" dirty="0" smtClean="0">
                <a:cs typeface="Arial" charset="0"/>
              </a:rPr>
              <a:t>SECTION C </a:t>
            </a:r>
            <a:br>
              <a:rPr lang="en-US" sz="4800" b="1" dirty="0" smtClean="0">
                <a:cs typeface="Arial" charset="0"/>
              </a:rPr>
            </a:br>
            <a:r>
              <a:rPr lang="en-US" sz="4800" b="1" dirty="0" smtClean="0">
                <a:cs typeface="Arial" charset="0"/>
              </a:rPr>
              <a:t>COGNITIVE PATTERNS</a:t>
            </a:r>
            <a:r>
              <a:rPr lang="en-US" sz="3600" b="1" dirty="0" smtClean="0">
                <a:cs typeface="Arial" charset="0"/>
              </a:rPr>
              <a:t/>
            </a:r>
            <a:br>
              <a:rPr lang="en-US" sz="3600" b="1" dirty="0" smtClean="0">
                <a:cs typeface="Arial" charset="0"/>
              </a:rPr>
            </a:br>
            <a:endParaRPr lang="en-US" sz="3600" b="1" dirty="0" smtClean="0">
              <a:cs typeface="Arial" charset="0"/>
            </a:endParaRPr>
          </a:p>
        </p:txBody>
      </p:sp>
      <p:sp>
        <p:nvSpPr>
          <p:cNvPr id="31747" name="Text Placeholder 2"/>
          <p:cNvSpPr>
            <a:spLocks noGrp="1"/>
          </p:cNvSpPr>
          <p:nvPr>
            <p:ph type="body" idx="1"/>
          </p:nvPr>
        </p:nvSpPr>
        <p:spPr>
          <a:xfrm>
            <a:off x="838200" y="4267200"/>
            <a:ext cx="7620000" cy="1828800"/>
          </a:xfrm>
        </p:spPr>
        <p:txBody>
          <a:bodyPr>
            <a:normAutofit lnSpcReduction="10000"/>
          </a:bodyPr>
          <a:lstStyle/>
          <a:p>
            <a:pPr algn="ctr" eaLnBrk="1" hangingPunct="1">
              <a:lnSpc>
                <a:spcPct val="90000"/>
              </a:lnSpc>
              <a:defRPr/>
            </a:pPr>
            <a:r>
              <a:rPr lang="en-US" sz="4200" b="1" dirty="0" smtClean="0">
                <a:solidFill>
                  <a:srgbClr val="373D54"/>
                </a:solidFill>
                <a:cs typeface="Arial" charset="0"/>
              </a:rPr>
              <a:t>STAFF ASSESSMENT of COGNITION  </a:t>
            </a:r>
          </a:p>
          <a:p>
            <a:pPr algn="ctr" eaLnBrk="1" hangingPunct="1">
              <a:lnSpc>
                <a:spcPct val="90000"/>
              </a:lnSpc>
              <a:defRPr/>
            </a:pPr>
            <a:r>
              <a:rPr lang="en-US" sz="4200" b="1" dirty="0" smtClean="0">
                <a:solidFill>
                  <a:srgbClr val="373D54"/>
                </a:solidFill>
                <a:cs typeface="Arial" charset="0"/>
              </a:rPr>
              <a:t>C0600 - C1000</a:t>
            </a:r>
          </a:p>
          <a:p>
            <a:pPr eaLnBrk="1" hangingPunct="1">
              <a:lnSpc>
                <a:spcPct val="90000"/>
              </a:lnSpc>
              <a:defRPr/>
            </a:pPr>
            <a:endParaRPr lang="en-US" sz="2200" b="1" dirty="0" smtClean="0">
              <a:solidFill>
                <a:srgbClr val="373D54"/>
              </a:solidFill>
              <a:cs typeface="Arial" charset="0"/>
            </a:endParaRPr>
          </a:p>
        </p:txBody>
      </p:sp>
      <p:pic>
        <p:nvPicPr>
          <p:cNvPr id="5" name="Picture 2" descr="http://www.fotosearch.com/bthumb/BLD/BLD014/jg0123145.jpg"/>
          <p:cNvPicPr>
            <a:picLocks noChangeAspect="1" noChangeArrowheads="1"/>
          </p:cNvPicPr>
          <p:nvPr/>
        </p:nvPicPr>
        <p:blipFill>
          <a:blip r:embed="rId3" cstate="print"/>
          <a:srcRect/>
          <a:stretch>
            <a:fillRect/>
          </a:stretch>
        </p:blipFill>
        <p:spPr bwMode="auto">
          <a:xfrm>
            <a:off x="304800" y="533400"/>
            <a:ext cx="2393950" cy="1647825"/>
          </a:xfrm>
          <a:prstGeom prst="rect">
            <a:avLst/>
          </a:prstGeom>
          <a:noFill/>
          <a:ln w="57150">
            <a:solidFill>
              <a:schemeClr val="accent3">
                <a:lumMod val="50000"/>
              </a:schemeClr>
            </a:solidFill>
          </a:ln>
        </p:spPr>
      </p:pic>
      <p:pic>
        <p:nvPicPr>
          <p:cNvPr id="6" name="Picture 4" descr="http://www.fotosearch.com/bthumb/BLD/BLD014/jp2006_0003360.jpg"/>
          <p:cNvPicPr>
            <a:picLocks noChangeAspect="1" noChangeArrowheads="1"/>
          </p:cNvPicPr>
          <p:nvPr/>
        </p:nvPicPr>
        <p:blipFill>
          <a:blip r:embed="rId4" cstate="print"/>
          <a:srcRect/>
          <a:stretch>
            <a:fillRect/>
          </a:stretch>
        </p:blipFill>
        <p:spPr bwMode="auto">
          <a:xfrm>
            <a:off x="6781800" y="152400"/>
            <a:ext cx="1524000" cy="2195513"/>
          </a:xfrm>
          <a:prstGeom prst="rect">
            <a:avLst/>
          </a:prstGeom>
          <a:noFill/>
          <a:ln w="57150">
            <a:solidFill>
              <a:schemeClr val="accent3">
                <a:lumMod val="50000"/>
              </a:schemeClr>
            </a:solidFill>
          </a:ln>
        </p:spPr>
      </p:pic>
      <p:pic>
        <p:nvPicPr>
          <p:cNvPr id="32774" name="Picture 5" descr="j0185235"/>
          <p:cNvPicPr>
            <a:picLocks noChangeAspect="1" noChangeArrowheads="1"/>
          </p:cNvPicPr>
          <p:nvPr/>
        </p:nvPicPr>
        <p:blipFill>
          <a:blip r:embed="rId5" cstate="print"/>
          <a:srcRect/>
          <a:stretch>
            <a:fillRect/>
          </a:stretch>
        </p:blipFill>
        <p:spPr bwMode="auto">
          <a:xfrm>
            <a:off x="3048000" y="152400"/>
            <a:ext cx="3352800" cy="214153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447800"/>
          </a:xfrm>
        </p:spPr>
        <p:txBody>
          <a:bodyPr/>
          <a:lstStyle/>
          <a:p>
            <a:pPr algn="ctr" eaLnBrk="1" hangingPunct="1"/>
            <a:r>
              <a:rPr lang="en-US" b="1" dirty="0" smtClean="0">
                <a:cs typeface="Arial" charset="0"/>
              </a:rPr>
              <a:t>C0600: Should Staff Assessment for Mental Status be Conducted?</a:t>
            </a:r>
          </a:p>
        </p:txBody>
      </p:sp>
      <p:sp>
        <p:nvSpPr>
          <p:cNvPr id="29699" name="Content Placeholder 2"/>
          <p:cNvSpPr>
            <a:spLocks noGrp="1"/>
          </p:cNvSpPr>
          <p:nvPr>
            <p:ph sz="quarter" idx="1"/>
          </p:nvPr>
        </p:nvSpPr>
        <p:spPr>
          <a:xfrm>
            <a:off x="228600" y="1371600"/>
            <a:ext cx="4114800" cy="3429000"/>
          </a:xfrm>
          <a:ln>
            <a:solidFill>
              <a:schemeClr val="tx1"/>
            </a:solidFill>
          </a:ln>
        </p:spPr>
        <p:txBody>
          <a:bodyPr/>
          <a:lstStyle/>
          <a:p>
            <a:pPr eaLnBrk="1" hangingPunct="1">
              <a:spcBef>
                <a:spcPct val="0"/>
              </a:spcBef>
            </a:pPr>
            <a:r>
              <a:rPr lang="en-US" sz="3200" b="1" dirty="0" smtClean="0">
                <a:cs typeface="Arial" charset="0"/>
              </a:rPr>
              <a:t>Code 0. No.</a:t>
            </a:r>
          </a:p>
          <a:p>
            <a:pPr lvl="1" eaLnBrk="1" hangingPunct="1">
              <a:spcBef>
                <a:spcPct val="0"/>
              </a:spcBef>
            </a:pPr>
            <a:r>
              <a:rPr lang="en-US" sz="3200" dirty="0" smtClean="0">
                <a:cs typeface="Arial" charset="0"/>
              </a:rPr>
              <a:t>BIMS completed</a:t>
            </a:r>
          </a:p>
          <a:p>
            <a:pPr lvl="1" eaLnBrk="1" hangingPunct="1">
              <a:spcBef>
                <a:spcPct val="0"/>
              </a:spcBef>
            </a:pPr>
            <a:r>
              <a:rPr lang="en-US" sz="3200" dirty="0" smtClean="0">
                <a:cs typeface="Arial" charset="0"/>
              </a:rPr>
              <a:t>Summary score (C0500) = 00 – 15</a:t>
            </a:r>
          </a:p>
          <a:p>
            <a:pPr lvl="1" eaLnBrk="1" hangingPunct="1">
              <a:spcBef>
                <a:spcPct val="0"/>
              </a:spcBef>
            </a:pPr>
            <a:r>
              <a:rPr lang="en-US" sz="3200" b="1" dirty="0" smtClean="0">
                <a:solidFill>
                  <a:srgbClr val="FF0000"/>
                </a:solidFill>
                <a:cs typeface="Arial" charset="0"/>
                <a:sym typeface="Wingdings" pitchFamily="2" charset="2"/>
              </a:rPr>
              <a:t></a:t>
            </a:r>
            <a:r>
              <a:rPr lang="en-US" sz="3200" b="1" dirty="0" smtClean="0">
                <a:solidFill>
                  <a:srgbClr val="FF0000"/>
                </a:solidFill>
                <a:cs typeface="Arial" charset="0"/>
              </a:rPr>
              <a:t>SKIP </a:t>
            </a:r>
            <a:r>
              <a:rPr lang="en-US" sz="3200" dirty="0" smtClean="0">
                <a:cs typeface="Arial" charset="0"/>
              </a:rPr>
              <a:t>to C1300: Assessment for Delirium</a:t>
            </a:r>
          </a:p>
        </p:txBody>
      </p:sp>
      <p:sp>
        <p:nvSpPr>
          <p:cNvPr id="29700" name="Content Placeholder 3"/>
          <p:cNvSpPr>
            <a:spLocks noGrp="1"/>
          </p:cNvSpPr>
          <p:nvPr>
            <p:ph sz="quarter" idx="2"/>
          </p:nvPr>
        </p:nvSpPr>
        <p:spPr>
          <a:xfrm>
            <a:off x="4419600" y="1371600"/>
            <a:ext cx="4419600" cy="3429000"/>
          </a:xfrm>
          <a:ln>
            <a:solidFill>
              <a:schemeClr val="tx1"/>
            </a:solidFill>
          </a:ln>
        </p:spPr>
        <p:txBody>
          <a:bodyPr/>
          <a:lstStyle/>
          <a:p>
            <a:pPr eaLnBrk="1" hangingPunct="1">
              <a:spcBef>
                <a:spcPct val="0"/>
              </a:spcBef>
            </a:pPr>
            <a:r>
              <a:rPr lang="en-US" sz="3200" b="1" dirty="0" smtClean="0">
                <a:cs typeface="Arial" charset="0"/>
              </a:rPr>
              <a:t>Code 1. Yes.</a:t>
            </a:r>
          </a:p>
          <a:p>
            <a:pPr lvl="1" eaLnBrk="1" hangingPunct="1">
              <a:spcBef>
                <a:spcPct val="0"/>
              </a:spcBef>
            </a:pPr>
            <a:r>
              <a:rPr lang="en-US" sz="3200" dirty="0" smtClean="0">
                <a:cs typeface="Arial" charset="0"/>
              </a:rPr>
              <a:t>BIMS not completed</a:t>
            </a:r>
          </a:p>
          <a:p>
            <a:pPr lvl="1" eaLnBrk="1" hangingPunct="1">
              <a:spcBef>
                <a:spcPct val="0"/>
              </a:spcBef>
            </a:pPr>
            <a:r>
              <a:rPr lang="en-US" sz="3200" dirty="0" smtClean="0">
                <a:cs typeface="Arial" charset="0"/>
              </a:rPr>
              <a:t>Summary score (C0500) = 99</a:t>
            </a:r>
          </a:p>
        </p:txBody>
      </p:sp>
      <p:pic>
        <p:nvPicPr>
          <p:cNvPr id="33797" name="Picture 2"/>
          <p:cNvPicPr>
            <a:picLocks noChangeAspect="1" noChangeArrowheads="1"/>
          </p:cNvPicPr>
          <p:nvPr/>
        </p:nvPicPr>
        <p:blipFill>
          <a:blip r:embed="rId3" cstate="print"/>
          <a:srcRect t="5263" r="22994"/>
          <a:stretch>
            <a:fillRect/>
          </a:stretch>
        </p:blipFill>
        <p:spPr bwMode="auto">
          <a:xfrm>
            <a:off x="533400" y="5029200"/>
            <a:ext cx="79248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447800"/>
          </a:xfrm>
        </p:spPr>
        <p:txBody>
          <a:bodyPr/>
          <a:lstStyle/>
          <a:p>
            <a:pPr algn="ctr" eaLnBrk="1" hangingPunct="1"/>
            <a:r>
              <a:rPr lang="en-US" b="1" dirty="0" smtClean="0">
                <a:cs typeface="Arial" charset="0"/>
              </a:rPr>
              <a:t>C0700-C1000</a:t>
            </a:r>
            <a:br>
              <a:rPr lang="en-US" b="1" dirty="0" smtClean="0">
                <a:cs typeface="Arial" charset="0"/>
              </a:rPr>
            </a:br>
            <a:r>
              <a:rPr lang="en-US" b="1" dirty="0" smtClean="0">
                <a:cs typeface="Arial" charset="0"/>
              </a:rPr>
              <a:t>Staff Assessment for Mental Status</a:t>
            </a:r>
          </a:p>
        </p:txBody>
      </p:sp>
      <p:sp>
        <p:nvSpPr>
          <p:cNvPr id="30723" name="Content Placeholder 2"/>
          <p:cNvSpPr>
            <a:spLocks noGrp="1"/>
          </p:cNvSpPr>
          <p:nvPr>
            <p:ph sz="quarter" idx="1"/>
          </p:nvPr>
        </p:nvSpPr>
        <p:spPr>
          <a:xfrm>
            <a:off x="76200" y="1676400"/>
            <a:ext cx="9067800" cy="4876800"/>
          </a:xfrm>
        </p:spPr>
        <p:txBody>
          <a:bodyPr/>
          <a:lstStyle/>
          <a:p>
            <a:pPr eaLnBrk="1" hangingPunct="1">
              <a:spcBef>
                <a:spcPct val="0"/>
              </a:spcBef>
            </a:pPr>
            <a:endParaRPr lang="en-US" sz="3200" dirty="0" smtClean="0">
              <a:cs typeface="Arial" charset="0"/>
            </a:endParaRPr>
          </a:p>
          <a:p>
            <a:pPr eaLnBrk="1" hangingPunct="1">
              <a:spcBef>
                <a:spcPct val="0"/>
              </a:spcBef>
            </a:pPr>
            <a:r>
              <a:rPr lang="en-US" sz="3200" dirty="0" smtClean="0">
                <a:cs typeface="Arial" charset="0"/>
              </a:rPr>
              <a:t> </a:t>
            </a:r>
            <a:r>
              <a:rPr lang="en-US" sz="3600" dirty="0" smtClean="0">
                <a:cs typeface="Arial" charset="0"/>
              </a:rPr>
              <a:t>7 day look-back period</a:t>
            </a:r>
          </a:p>
          <a:p>
            <a:pPr eaLnBrk="1" hangingPunct="1">
              <a:spcBef>
                <a:spcPct val="0"/>
              </a:spcBef>
              <a:buFont typeface="Wingdings 2" pitchFamily="18" charset="2"/>
              <a:buNone/>
            </a:pPr>
            <a:endParaRPr lang="en-US" sz="3200" dirty="0" smtClean="0">
              <a:cs typeface="Arial" charset="0"/>
            </a:endParaRPr>
          </a:p>
          <a:p>
            <a:pPr eaLnBrk="1" hangingPunct="1">
              <a:spcBef>
                <a:spcPct val="0"/>
              </a:spcBef>
            </a:pPr>
            <a:r>
              <a:rPr lang="en-US" sz="3600" dirty="0" smtClean="0">
                <a:cs typeface="Arial" charset="0"/>
              </a:rPr>
              <a:t>4 Components</a:t>
            </a:r>
          </a:p>
          <a:p>
            <a:pPr lvl="1" eaLnBrk="1" hangingPunct="1">
              <a:spcBef>
                <a:spcPct val="0"/>
              </a:spcBef>
            </a:pPr>
            <a:r>
              <a:rPr lang="en-US" sz="3600" dirty="0" smtClean="0">
                <a:solidFill>
                  <a:srgbClr val="373D54"/>
                </a:solidFill>
                <a:cs typeface="Arial" charset="0"/>
              </a:rPr>
              <a:t>Short-term Memory </a:t>
            </a:r>
          </a:p>
          <a:p>
            <a:pPr lvl="1" eaLnBrk="1" hangingPunct="1">
              <a:spcBef>
                <a:spcPct val="0"/>
              </a:spcBef>
            </a:pPr>
            <a:r>
              <a:rPr lang="en-US" sz="3600" dirty="0" smtClean="0">
                <a:solidFill>
                  <a:srgbClr val="373D54"/>
                </a:solidFill>
                <a:cs typeface="Arial" charset="0"/>
              </a:rPr>
              <a:t>Long-term Memory </a:t>
            </a:r>
          </a:p>
          <a:p>
            <a:pPr lvl="1" eaLnBrk="1" hangingPunct="1">
              <a:spcBef>
                <a:spcPct val="0"/>
              </a:spcBef>
            </a:pPr>
            <a:r>
              <a:rPr lang="en-US" sz="3600" dirty="0" smtClean="0">
                <a:solidFill>
                  <a:srgbClr val="373D54"/>
                </a:solidFill>
                <a:cs typeface="Arial" charset="0"/>
              </a:rPr>
              <a:t>Memory/Recall Ability</a:t>
            </a:r>
          </a:p>
          <a:p>
            <a:pPr lvl="1" eaLnBrk="1" hangingPunct="1">
              <a:spcBef>
                <a:spcPct val="0"/>
              </a:spcBef>
            </a:pPr>
            <a:r>
              <a:rPr lang="en-US" sz="3600" dirty="0" smtClean="0">
                <a:solidFill>
                  <a:srgbClr val="373D54"/>
                </a:solidFill>
                <a:cs typeface="Arial" charset="0"/>
              </a:rPr>
              <a:t>Cognitive Skills for Daily </a:t>
            </a:r>
          </a:p>
          <a:p>
            <a:pPr marL="319088" lvl="1" indent="0" eaLnBrk="1" hangingPunct="1">
              <a:spcBef>
                <a:spcPct val="0"/>
              </a:spcBef>
              <a:buNone/>
            </a:pPr>
            <a:r>
              <a:rPr lang="en-US" sz="3600" dirty="0">
                <a:solidFill>
                  <a:srgbClr val="373D54"/>
                </a:solidFill>
                <a:cs typeface="Arial" charset="0"/>
              </a:rPr>
              <a:t> </a:t>
            </a:r>
            <a:r>
              <a:rPr lang="en-US" sz="3600" dirty="0" smtClean="0">
                <a:solidFill>
                  <a:srgbClr val="373D54"/>
                </a:solidFill>
                <a:cs typeface="Arial" charset="0"/>
              </a:rPr>
              <a:t> Decision-Making</a:t>
            </a:r>
          </a:p>
        </p:txBody>
      </p:sp>
      <p:pic>
        <p:nvPicPr>
          <p:cNvPr id="30724" name="Picture 4" descr="MCPE07015_0000[1]"/>
          <p:cNvPicPr>
            <a:picLocks noChangeAspect="1" noChangeArrowheads="1"/>
          </p:cNvPicPr>
          <p:nvPr/>
        </p:nvPicPr>
        <p:blipFill>
          <a:blip r:embed="rId3" cstate="print"/>
          <a:srcRect/>
          <a:stretch>
            <a:fillRect/>
          </a:stretch>
        </p:blipFill>
        <p:spPr bwMode="auto">
          <a:xfrm>
            <a:off x="5867400" y="1905000"/>
            <a:ext cx="2192338"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382000" cy="1371600"/>
          </a:xfrm>
        </p:spPr>
        <p:txBody>
          <a:bodyPr/>
          <a:lstStyle/>
          <a:p>
            <a:pPr algn="ctr" eaLnBrk="1" hangingPunct="1"/>
            <a:r>
              <a:rPr lang="en-US" b="1" dirty="0" smtClean="0">
                <a:cs typeface="Arial" charset="0"/>
              </a:rPr>
              <a:t>C0700: Short Term Memory Assessment</a:t>
            </a:r>
          </a:p>
        </p:txBody>
      </p:sp>
      <p:sp>
        <p:nvSpPr>
          <p:cNvPr id="31747" name="Content Placeholder 2"/>
          <p:cNvSpPr>
            <a:spLocks noGrp="1"/>
          </p:cNvSpPr>
          <p:nvPr>
            <p:ph sz="quarter" idx="1"/>
          </p:nvPr>
        </p:nvSpPr>
        <p:spPr>
          <a:xfrm>
            <a:off x="228600" y="1371600"/>
            <a:ext cx="8763000" cy="4784725"/>
          </a:xfrm>
        </p:spPr>
        <p:txBody>
          <a:bodyPr/>
          <a:lstStyle/>
          <a:p>
            <a:pPr eaLnBrk="1" hangingPunct="1"/>
            <a:r>
              <a:rPr lang="en-US" sz="3200" dirty="0" smtClean="0">
                <a:cs typeface="Arial" charset="0"/>
              </a:rPr>
              <a:t>Describe event 5 minutes after occurrence or</a:t>
            </a:r>
          </a:p>
          <a:p>
            <a:pPr lvl="1" eaLnBrk="1" hangingPunct="1"/>
            <a:r>
              <a:rPr lang="en-US" sz="3200" dirty="0" smtClean="0">
                <a:cs typeface="Arial" charset="0"/>
              </a:rPr>
              <a:t>Follow through on direction given 5 minutes earlier</a:t>
            </a:r>
          </a:p>
          <a:p>
            <a:pPr eaLnBrk="1" hangingPunct="1"/>
            <a:r>
              <a:rPr lang="en-US" sz="3200" dirty="0" smtClean="0">
                <a:cs typeface="Arial" charset="0"/>
              </a:rPr>
              <a:t>Observe cognitive function in various activities</a:t>
            </a:r>
          </a:p>
          <a:p>
            <a:pPr lvl="1" eaLnBrk="1" hangingPunct="1"/>
            <a:r>
              <a:rPr lang="en-US" sz="3200" dirty="0" smtClean="0">
                <a:cs typeface="Arial" charset="0"/>
              </a:rPr>
              <a:t>Note frequency of need for reorientation to  activity or instructions</a:t>
            </a:r>
          </a:p>
          <a:p>
            <a:pPr eaLnBrk="1" hangingPunct="1"/>
            <a:r>
              <a:rPr lang="en-US" sz="3200" dirty="0" smtClean="0">
                <a:cs typeface="Arial" charset="0"/>
              </a:rPr>
              <a:t>Ask staff, family, significant other</a:t>
            </a:r>
          </a:p>
          <a:p>
            <a:pPr eaLnBrk="1" hangingPunct="1"/>
            <a:r>
              <a:rPr lang="en-US" sz="3200" dirty="0" smtClean="0">
                <a:cs typeface="Arial" charset="0"/>
              </a:rPr>
              <a:t>Review medical record</a:t>
            </a:r>
          </a:p>
          <a:p>
            <a:pPr eaLnBrk="1" hangingPunct="1">
              <a:buFont typeface="Wingdings 2" pitchFamily="18" charset="2"/>
              <a:buNone/>
            </a:pPr>
            <a:r>
              <a:rPr lang="en-US" sz="3200" dirty="0" smtClean="0">
                <a:cs typeface="Arial" charset="0"/>
              </a:rPr>
              <a:t>									</a:t>
            </a:r>
            <a:endParaRPr lang="en-US" sz="2400" b="1" dirty="0" smtClean="0">
              <a:cs typeface="Arial" charset="0"/>
            </a:endParaRPr>
          </a:p>
          <a:p>
            <a:pPr eaLnBrk="1" hangingPunct="1">
              <a:buFont typeface="Wingdings 3" pitchFamily="18" charset="2"/>
              <a:buNone/>
            </a:pPr>
            <a:endParaRPr lang="en-US" sz="2400" b="1" dirty="0" smtClean="0">
              <a:cs typeface="Arial" charset="0"/>
            </a:endParaRPr>
          </a:p>
          <a:p>
            <a:pPr eaLnBrk="1" hangingPunct="1">
              <a:buFont typeface="Wingdings 3" pitchFamily="18" charset="2"/>
              <a:buNone/>
            </a:pPr>
            <a:endParaRPr lang="en-US" dirty="0" smtClean="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152400"/>
            <a:ext cx="8382000" cy="1219200"/>
          </a:xfrm>
        </p:spPr>
        <p:txBody>
          <a:bodyPr>
            <a:normAutofit fontScale="90000"/>
          </a:bodyPr>
          <a:lstStyle/>
          <a:p>
            <a:pPr algn="ctr" eaLnBrk="1" fontAlgn="auto" hangingPunct="1">
              <a:spcAft>
                <a:spcPts val="0"/>
              </a:spcAft>
              <a:defRPr/>
            </a:pPr>
            <a:r>
              <a:rPr lang="en-US" dirty="0" smtClean="0">
                <a:cs typeface="Arial" charset="0"/>
              </a:rPr>
              <a:t/>
            </a:r>
            <a:br>
              <a:rPr lang="en-US" dirty="0" smtClean="0">
                <a:cs typeface="Arial" charset="0"/>
              </a:rPr>
            </a:br>
            <a:r>
              <a:rPr lang="en-US" dirty="0" smtClean="0">
                <a:cs typeface="Arial" charset="0"/>
              </a:rPr>
              <a:t/>
            </a:r>
            <a:br>
              <a:rPr lang="en-US" dirty="0" smtClean="0">
                <a:cs typeface="Arial" charset="0"/>
              </a:rPr>
            </a:br>
            <a:r>
              <a:rPr lang="en-US" dirty="0" smtClean="0">
                <a:cs typeface="Arial" charset="0"/>
              </a:rPr>
              <a:t/>
            </a:r>
            <a:br>
              <a:rPr lang="en-US" dirty="0" smtClean="0">
                <a:cs typeface="Arial" charset="0"/>
              </a:rPr>
            </a:br>
            <a:r>
              <a:rPr lang="en-US" dirty="0" smtClean="0">
                <a:cs typeface="Arial" charset="0"/>
              </a:rPr>
              <a:t/>
            </a:r>
            <a:br>
              <a:rPr lang="en-US" dirty="0" smtClean="0">
                <a:cs typeface="Arial" charset="0"/>
              </a:rPr>
            </a:br>
            <a:r>
              <a:rPr lang="en-US" dirty="0" smtClean="0">
                <a:cs typeface="Arial" charset="0"/>
              </a:rPr>
              <a:t/>
            </a:r>
            <a:br>
              <a:rPr lang="en-US" dirty="0" smtClean="0">
                <a:cs typeface="Arial" charset="0"/>
              </a:rPr>
            </a:br>
            <a:r>
              <a:rPr lang="en-US" sz="4400" b="1" dirty="0" smtClean="0">
                <a:cs typeface="Arial" charset="0"/>
              </a:rPr>
              <a:t>C0700:  Short Term Memory Coding</a:t>
            </a:r>
          </a:p>
        </p:txBody>
      </p:sp>
      <p:sp>
        <p:nvSpPr>
          <p:cNvPr id="32771" name="Content Placeholder 2"/>
          <p:cNvSpPr>
            <a:spLocks noGrp="1"/>
          </p:cNvSpPr>
          <p:nvPr>
            <p:ph sz="quarter" idx="1"/>
          </p:nvPr>
        </p:nvSpPr>
        <p:spPr>
          <a:xfrm>
            <a:off x="304800" y="1143000"/>
            <a:ext cx="8839200" cy="3733800"/>
          </a:xfrm>
        </p:spPr>
        <p:txBody>
          <a:bodyPr/>
          <a:lstStyle/>
          <a:p>
            <a:pPr eaLnBrk="1" hangingPunct="1"/>
            <a:r>
              <a:rPr lang="en-US" sz="3200" b="1" dirty="0" smtClean="0">
                <a:cs typeface="Arial" charset="0"/>
              </a:rPr>
              <a:t>Code 0. Memory OK. </a:t>
            </a:r>
          </a:p>
          <a:p>
            <a:pPr marL="742950" lvl="1" indent="-285750" eaLnBrk="1" hangingPunct="1"/>
            <a:r>
              <a:rPr lang="en-US" sz="3200" dirty="0" smtClean="0">
                <a:solidFill>
                  <a:srgbClr val="373D54"/>
                </a:solidFill>
                <a:cs typeface="Arial" charset="0"/>
              </a:rPr>
              <a:t>Recalls information after 5 minutes</a:t>
            </a:r>
          </a:p>
          <a:p>
            <a:pPr eaLnBrk="1" hangingPunct="1"/>
            <a:r>
              <a:rPr lang="en-US" sz="3200" b="1" dirty="0" smtClean="0">
                <a:cs typeface="Arial" charset="0"/>
              </a:rPr>
              <a:t>Code 1. Memory problem.  </a:t>
            </a:r>
          </a:p>
          <a:p>
            <a:pPr marL="742950" lvl="1" indent="-285750" eaLnBrk="1" hangingPunct="1"/>
            <a:r>
              <a:rPr lang="en-US" sz="3200" dirty="0" smtClean="0">
                <a:solidFill>
                  <a:srgbClr val="373D54"/>
                </a:solidFill>
                <a:cs typeface="Arial" charset="0"/>
              </a:rPr>
              <a:t>Most representative level of function shows unable to recall after 5 minutes</a:t>
            </a:r>
          </a:p>
          <a:p>
            <a:pPr eaLnBrk="1" hangingPunct="1"/>
            <a:r>
              <a:rPr lang="en-US" sz="3200" b="1" dirty="0" smtClean="0">
                <a:cs typeface="Arial" charset="0"/>
              </a:rPr>
              <a:t>Dash “-”</a:t>
            </a:r>
            <a:r>
              <a:rPr lang="en-US" sz="3200" dirty="0" smtClean="0">
                <a:cs typeface="Arial" charset="0"/>
              </a:rPr>
              <a:t> Cannot conduct test or staff cannot make determination</a:t>
            </a:r>
          </a:p>
        </p:txBody>
      </p:sp>
      <p:pic>
        <p:nvPicPr>
          <p:cNvPr id="36868" name="Picture 2"/>
          <p:cNvPicPr>
            <a:picLocks noChangeAspect="1" noChangeArrowheads="1"/>
          </p:cNvPicPr>
          <p:nvPr/>
        </p:nvPicPr>
        <p:blipFill>
          <a:blip r:embed="rId3" cstate="print"/>
          <a:srcRect r="60208"/>
          <a:stretch>
            <a:fillRect/>
          </a:stretch>
        </p:blipFill>
        <p:spPr bwMode="auto">
          <a:xfrm>
            <a:off x="990600" y="5029200"/>
            <a:ext cx="75438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676400"/>
          </a:xfrm>
        </p:spPr>
        <p:txBody>
          <a:bodyPr/>
          <a:lstStyle/>
          <a:p>
            <a:pPr algn="ctr" eaLnBrk="1" hangingPunct="1"/>
            <a:r>
              <a:rPr lang="en-US" b="1" dirty="0" smtClean="0">
                <a:cs typeface="Arial" charset="0"/>
              </a:rPr>
              <a:t>C0800: Long Term Memory Assessment</a:t>
            </a:r>
          </a:p>
        </p:txBody>
      </p:sp>
      <p:sp>
        <p:nvSpPr>
          <p:cNvPr id="33795" name="Content Placeholder 2"/>
          <p:cNvSpPr>
            <a:spLocks noGrp="1"/>
          </p:cNvSpPr>
          <p:nvPr>
            <p:ph sz="quarter" idx="1"/>
          </p:nvPr>
        </p:nvSpPr>
        <p:spPr>
          <a:xfrm>
            <a:off x="457200" y="2133600"/>
            <a:ext cx="8229600" cy="4419600"/>
          </a:xfrm>
        </p:spPr>
        <p:txBody>
          <a:bodyPr/>
          <a:lstStyle/>
          <a:p>
            <a:pPr eaLnBrk="1" hangingPunct="1">
              <a:spcBef>
                <a:spcPct val="0"/>
              </a:spcBef>
            </a:pPr>
            <a:r>
              <a:rPr lang="en-US" sz="3200" dirty="0" smtClean="0">
                <a:cs typeface="Arial" charset="0"/>
              </a:rPr>
              <a:t>Engage in conversation about past</a:t>
            </a:r>
          </a:p>
          <a:p>
            <a:pPr eaLnBrk="1" hangingPunct="1">
              <a:spcBef>
                <a:spcPct val="0"/>
              </a:spcBef>
            </a:pPr>
            <a:r>
              <a:rPr lang="en-US" sz="3200" dirty="0" smtClean="0">
                <a:cs typeface="Arial" charset="0"/>
              </a:rPr>
              <a:t>Look at memorabilia, observe response</a:t>
            </a:r>
          </a:p>
          <a:p>
            <a:pPr eaLnBrk="1" hangingPunct="1">
              <a:spcBef>
                <a:spcPct val="0"/>
              </a:spcBef>
            </a:pPr>
            <a:r>
              <a:rPr lang="en-US" sz="3200" dirty="0" smtClean="0">
                <a:cs typeface="Arial" charset="0"/>
              </a:rPr>
              <a:t>Ask questions that can be validated</a:t>
            </a:r>
          </a:p>
          <a:p>
            <a:pPr eaLnBrk="1" hangingPunct="1">
              <a:spcBef>
                <a:spcPct val="0"/>
              </a:spcBef>
            </a:pPr>
            <a:r>
              <a:rPr lang="en-US" sz="3200" dirty="0" smtClean="0">
                <a:cs typeface="Arial" charset="0"/>
              </a:rPr>
              <a:t>Observe response while visiting with family</a:t>
            </a:r>
          </a:p>
          <a:p>
            <a:pPr eaLnBrk="1" hangingPunct="1">
              <a:spcBef>
                <a:spcPct val="0"/>
              </a:spcBef>
            </a:pPr>
            <a:r>
              <a:rPr lang="en-US" sz="3200" dirty="0" smtClean="0">
                <a:cs typeface="Arial" charset="0"/>
              </a:rPr>
              <a:t>Ask staff, family, significant other</a:t>
            </a:r>
          </a:p>
          <a:p>
            <a:pPr eaLnBrk="1" hangingPunct="1">
              <a:spcBef>
                <a:spcPct val="0"/>
              </a:spcBef>
            </a:pPr>
            <a:r>
              <a:rPr lang="en-US" sz="3200" dirty="0" smtClean="0">
                <a:cs typeface="Arial" charset="0"/>
              </a:rPr>
              <a:t>Review medical record</a:t>
            </a:r>
          </a:p>
          <a:p>
            <a:pPr eaLnBrk="1" hangingPunct="1">
              <a:spcBef>
                <a:spcPct val="0"/>
              </a:spcBef>
            </a:pPr>
            <a:endParaRPr lang="en-US" sz="3200" dirty="0">
              <a:cs typeface="Arial" charset="0"/>
            </a:endParaRPr>
          </a:p>
          <a:p>
            <a:pPr marL="0" indent="0" eaLnBrk="1" hangingPunct="1">
              <a:spcBef>
                <a:spcPct val="0"/>
              </a:spcBef>
              <a:buNone/>
            </a:pPr>
            <a:endParaRPr lang="en-US" sz="3200" dirty="0" smtClean="0">
              <a:cs typeface="Arial" charset="0"/>
            </a:endParaRPr>
          </a:p>
          <a:p>
            <a:pPr eaLnBrk="1" hangingPunct="1">
              <a:spcBef>
                <a:spcPct val="0"/>
              </a:spcBef>
            </a:pPr>
            <a:endParaRPr lang="en-US" sz="3200" dirty="0" smtClean="0">
              <a:cs typeface="Arial" charset="0"/>
            </a:endParaRPr>
          </a:p>
          <a:p>
            <a:pPr eaLnBrk="1" hangingPunct="1">
              <a:spcBef>
                <a:spcPct val="0"/>
              </a:spcBef>
            </a:pPr>
            <a:endParaRPr lang="en-US" sz="3200" dirty="0" smtClean="0">
              <a:cs typeface="Arial" charset="0"/>
            </a:endParaRPr>
          </a:p>
          <a:p>
            <a:pPr eaLnBrk="1" hangingPunct="1">
              <a:spcBef>
                <a:spcPct val="0"/>
              </a:spcBef>
            </a:pPr>
            <a:endParaRPr lang="en-US" sz="3200" dirty="0" smtClean="0">
              <a:cs typeface="Arial" charset="0"/>
            </a:endParaRPr>
          </a:p>
          <a:p>
            <a:pPr marL="2057400" lvl="4" eaLnBrk="1" hangingPunct="1">
              <a:spcBef>
                <a:spcPct val="0"/>
              </a:spcBef>
              <a:buFontTx/>
              <a:buNone/>
            </a:pPr>
            <a:r>
              <a:rPr lang="en-US" sz="2400" dirty="0" smtClean="0">
                <a:cs typeface="Arial" charset="0"/>
              </a:rPr>
              <a:t>						</a:t>
            </a:r>
            <a:endParaRPr lang="en-US" sz="2400" b="1" dirty="0" smtClean="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b="1" dirty="0" smtClean="0">
                <a:cs typeface="Arial" charset="0"/>
              </a:rPr>
              <a:t>C0800: Long Term Memory </a:t>
            </a:r>
            <a:br>
              <a:rPr lang="en-US" b="1" dirty="0" smtClean="0">
                <a:cs typeface="Arial" charset="0"/>
              </a:rPr>
            </a:br>
            <a:r>
              <a:rPr lang="en-US" b="1" dirty="0" smtClean="0">
                <a:cs typeface="Arial" charset="0"/>
              </a:rPr>
              <a:t>Coding</a:t>
            </a:r>
          </a:p>
        </p:txBody>
      </p:sp>
      <p:sp>
        <p:nvSpPr>
          <p:cNvPr id="34819" name="Content Placeholder 2"/>
          <p:cNvSpPr>
            <a:spLocks noGrp="1"/>
          </p:cNvSpPr>
          <p:nvPr>
            <p:ph sz="quarter" idx="1"/>
          </p:nvPr>
        </p:nvSpPr>
        <p:spPr>
          <a:xfrm>
            <a:off x="304800" y="1295400"/>
            <a:ext cx="8839200" cy="4860925"/>
          </a:xfrm>
        </p:spPr>
        <p:txBody>
          <a:bodyPr/>
          <a:lstStyle/>
          <a:p>
            <a:pPr eaLnBrk="1" hangingPunct="1">
              <a:spcBef>
                <a:spcPct val="0"/>
              </a:spcBef>
            </a:pPr>
            <a:r>
              <a:rPr lang="en-US" sz="3200" b="1" dirty="0" smtClean="0">
                <a:cs typeface="Arial" charset="0"/>
              </a:rPr>
              <a:t>Code 0. Memory OK.</a:t>
            </a:r>
          </a:p>
          <a:p>
            <a:pPr marL="742950" lvl="1" indent="-285750" eaLnBrk="1" hangingPunct="1">
              <a:spcBef>
                <a:spcPct val="0"/>
              </a:spcBef>
            </a:pPr>
            <a:r>
              <a:rPr lang="en-US" sz="3200" dirty="0" smtClean="0">
                <a:solidFill>
                  <a:srgbClr val="373D54"/>
                </a:solidFill>
                <a:cs typeface="Arial" charset="0"/>
              </a:rPr>
              <a:t>Accurately recalls long past information</a:t>
            </a:r>
          </a:p>
          <a:p>
            <a:pPr eaLnBrk="1" hangingPunct="1">
              <a:spcBef>
                <a:spcPct val="0"/>
              </a:spcBef>
            </a:pPr>
            <a:r>
              <a:rPr lang="en-US" sz="3200" b="1" dirty="0" smtClean="0">
                <a:cs typeface="Arial" charset="0"/>
              </a:rPr>
              <a:t>Code 1. Memory problem.</a:t>
            </a:r>
          </a:p>
          <a:p>
            <a:pPr marL="742950" lvl="1" indent="-285750" eaLnBrk="1" hangingPunct="1">
              <a:spcBef>
                <a:spcPct val="0"/>
              </a:spcBef>
            </a:pPr>
            <a:r>
              <a:rPr lang="en-US" sz="3200" dirty="0" smtClean="0">
                <a:solidFill>
                  <a:srgbClr val="373D54"/>
                </a:solidFill>
                <a:cs typeface="Arial" charset="0"/>
              </a:rPr>
              <a:t>Did not recall long past information or did not recall correctly</a:t>
            </a:r>
          </a:p>
          <a:p>
            <a:pPr eaLnBrk="1" hangingPunct="1">
              <a:spcBef>
                <a:spcPct val="0"/>
              </a:spcBef>
            </a:pPr>
            <a:r>
              <a:rPr lang="en-US" sz="3200" b="1" dirty="0" smtClean="0">
                <a:cs typeface="Arial" charset="0"/>
              </a:rPr>
              <a:t>Dash “-” </a:t>
            </a:r>
            <a:r>
              <a:rPr lang="en-US" sz="3200" dirty="0" smtClean="0">
                <a:cs typeface="Arial" charset="0"/>
              </a:rPr>
              <a:t>Cannot conduct test or staff cannot make determination </a:t>
            </a:r>
          </a:p>
        </p:txBody>
      </p:sp>
      <p:pic>
        <p:nvPicPr>
          <p:cNvPr id="38916" name="Picture 2"/>
          <p:cNvPicPr>
            <a:picLocks noChangeAspect="1" noChangeArrowheads="1"/>
          </p:cNvPicPr>
          <p:nvPr/>
        </p:nvPicPr>
        <p:blipFill>
          <a:blip r:embed="rId3" cstate="print"/>
          <a:srcRect t="-7213" r="57033"/>
          <a:stretch>
            <a:fillRect/>
          </a:stretch>
        </p:blipFill>
        <p:spPr bwMode="auto">
          <a:xfrm>
            <a:off x="838200" y="4724401"/>
            <a:ext cx="73914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895600"/>
            <a:ext cx="8915400" cy="1143000"/>
          </a:xfrm>
        </p:spPr>
        <p:txBody>
          <a:bodyPr/>
          <a:lstStyle/>
          <a:p>
            <a:pPr algn="ctr" eaLnBrk="1" hangingPunct="1"/>
            <a:r>
              <a:rPr lang="en-US" sz="4800" b="1" dirty="0" smtClean="0">
                <a:cs typeface="Arial" charset="0"/>
              </a:rPr>
              <a:t>SECTION C </a:t>
            </a:r>
            <a:br>
              <a:rPr lang="en-US" sz="4800" b="1" dirty="0" smtClean="0">
                <a:cs typeface="Arial" charset="0"/>
              </a:rPr>
            </a:br>
            <a:r>
              <a:rPr lang="en-US" sz="4800" b="1" dirty="0" smtClean="0">
                <a:cs typeface="Arial" charset="0"/>
              </a:rPr>
              <a:t>COGNITIVE PATTERNS</a:t>
            </a:r>
          </a:p>
        </p:txBody>
      </p:sp>
      <p:sp>
        <p:nvSpPr>
          <p:cNvPr id="7171" name="Text Placeholder 2"/>
          <p:cNvSpPr>
            <a:spLocks noGrp="1"/>
          </p:cNvSpPr>
          <p:nvPr>
            <p:ph type="body" idx="1"/>
          </p:nvPr>
        </p:nvSpPr>
        <p:spPr>
          <a:xfrm>
            <a:off x="1066800" y="4267200"/>
            <a:ext cx="7391400" cy="2438400"/>
          </a:xfrm>
        </p:spPr>
        <p:txBody>
          <a:bodyPr/>
          <a:lstStyle/>
          <a:p>
            <a:pPr algn="ctr" eaLnBrk="1" hangingPunct="1">
              <a:lnSpc>
                <a:spcPct val="90000"/>
              </a:lnSpc>
            </a:pPr>
            <a:r>
              <a:rPr lang="en-US" sz="3700" b="1" dirty="0" smtClean="0">
                <a:solidFill>
                  <a:srgbClr val="373D54"/>
                </a:solidFill>
                <a:cs typeface="Arial" charset="0"/>
              </a:rPr>
              <a:t>BRIEF INTERVIEW FOR</a:t>
            </a:r>
          </a:p>
          <a:p>
            <a:pPr algn="ctr" eaLnBrk="1" hangingPunct="1">
              <a:lnSpc>
                <a:spcPct val="90000"/>
              </a:lnSpc>
            </a:pPr>
            <a:r>
              <a:rPr lang="en-US" sz="3700" b="1" dirty="0" smtClean="0">
                <a:solidFill>
                  <a:srgbClr val="373D54"/>
                </a:solidFill>
                <a:cs typeface="Arial" charset="0"/>
              </a:rPr>
              <a:t> MENTAL STATUS</a:t>
            </a:r>
          </a:p>
          <a:p>
            <a:pPr algn="ctr" eaLnBrk="1" hangingPunct="1">
              <a:lnSpc>
                <a:spcPct val="90000"/>
              </a:lnSpc>
            </a:pPr>
            <a:r>
              <a:rPr lang="en-US" sz="3700" b="1" dirty="0" smtClean="0">
                <a:solidFill>
                  <a:srgbClr val="373D54"/>
                </a:solidFill>
                <a:cs typeface="Arial" charset="0"/>
              </a:rPr>
              <a:t>(BIMS)</a:t>
            </a:r>
          </a:p>
          <a:p>
            <a:pPr algn="ctr" eaLnBrk="1" hangingPunct="1">
              <a:lnSpc>
                <a:spcPct val="90000"/>
              </a:lnSpc>
            </a:pPr>
            <a:r>
              <a:rPr lang="en-US" sz="3700" b="1" dirty="0" smtClean="0">
                <a:solidFill>
                  <a:srgbClr val="373D54"/>
                </a:solidFill>
                <a:cs typeface="Arial" charset="0"/>
              </a:rPr>
              <a:t>C0100 – C0500</a:t>
            </a:r>
          </a:p>
          <a:p>
            <a:pPr eaLnBrk="1" hangingPunct="1">
              <a:lnSpc>
                <a:spcPct val="90000"/>
              </a:lnSpc>
            </a:pPr>
            <a:r>
              <a:rPr lang="en-US" sz="3700" b="1" dirty="0" smtClean="0">
                <a:solidFill>
                  <a:srgbClr val="CC3300"/>
                </a:solidFill>
                <a:cs typeface="Arial" charset="0"/>
              </a:rPr>
              <a:t>         </a:t>
            </a:r>
            <a:endParaRPr lang="en-US" sz="3700" dirty="0" smtClean="0">
              <a:solidFill>
                <a:srgbClr val="CC3300"/>
              </a:solidFill>
              <a:cs typeface="Arial" charset="0"/>
            </a:endParaRPr>
          </a:p>
        </p:txBody>
      </p:sp>
      <p:pic>
        <p:nvPicPr>
          <p:cNvPr id="10244" name="Picture 4" descr="Audio_Symbol"/>
          <p:cNvPicPr>
            <a:picLocks noChangeAspect="1" noChangeArrowheads="1"/>
          </p:cNvPicPr>
          <p:nvPr/>
        </p:nvPicPr>
        <p:blipFill>
          <a:blip r:embed="rId3" cstate="print"/>
          <a:srcRect/>
          <a:stretch>
            <a:fillRect/>
          </a:stretch>
        </p:blipFill>
        <p:spPr bwMode="auto">
          <a:xfrm>
            <a:off x="7010400" y="5029200"/>
            <a:ext cx="1447800" cy="1447800"/>
          </a:xfrm>
          <a:prstGeom prst="rect">
            <a:avLst/>
          </a:prstGeom>
          <a:ln>
            <a:noFill/>
          </a:ln>
          <a:effectLst>
            <a:outerShdw blurRad="190500" algn="tl" rotWithShape="0">
              <a:srgbClr val="000000">
                <a:alpha val="70000"/>
              </a:srgbClr>
            </a:outerShdw>
          </a:effectLst>
        </p:spPr>
      </p:pic>
      <p:pic>
        <p:nvPicPr>
          <p:cNvPr id="10" name="Picture 9" descr="conversation.jpg"/>
          <p:cNvPicPr>
            <a:picLocks noChangeAspect="1"/>
          </p:cNvPicPr>
          <p:nvPr/>
        </p:nvPicPr>
        <p:blipFill>
          <a:blip r:embed="rId4" cstate="print"/>
          <a:stretch>
            <a:fillRect/>
          </a:stretch>
        </p:blipFill>
        <p:spPr>
          <a:xfrm>
            <a:off x="2971800" y="381000"/>
            <a:ext cx="2819400" cy="1841500"/>
          </a:xfrm>
          <a:prstGeom prst="rect">
            <a:avLst/>
          </a:prstGeom>
          <a:ln>
            <a:noFill/>
          </a:ln>
          <a:effectLst>
            <a:softEdge rad="112500"/>
          </a:effectLst>
        </p:spPr>
      </p:pic>
      <p:pic>
        <p:nvPicPr>
          <p:cNvPr id="12" name="Picture 11" descr="Nurse with residents.jpg"/>
          <p:cNvPicPr>
            <a:picLocks noChangeAspect="1"/>
          </p:cNvPicPr>
          <p:nvPr/>
        </p:nvPicPr>
        <p:blipFill>
          <a:blip r:embed="rId5" cstate="print"/>
          <a:stretch>
            <a:fillRect/>
          </a:stretch>
        </p:blipFill>
        <p:spPr>
          <a:xfrm>
            <a:off x="762000" y="609600"/>
            <a:ext cx="2233613"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descr="http://www.fotosearch.com/bthumb/BLD/BLD013/GZ_05_339_005.jpg"/>
          <p:cNvPicPr>
            <a:picLocks noChangeAspect="1" noChangeArrowheads="1"/>
          </p:cNvPicPr>
          <p:nvPr/>
        </p:nvPicPr>
        <p:blipFill>
          <a:blip r:embed="rId6" cstate="print"/>
          <a:srcRect/>
          <a:stretch>
            <a:fillRect/>
          </a:stretch>
        </p:blipFill>
        <p:spPr bwMode="auto">
          <a:xfrm>
            <a:off x="5791200" y="533400"/>
            <a:ext cx="2408238"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152400"/>
            <a:ext cx="7696200" cy="1143000"/>
          </a:xfrm>
        </p:spPr>
        <p:txBody>
          <a:bodyPr/>
          <a:lstStyle/>
          <a:p>
            <a:pPr eaLnBrk="1" hangingPunct="1"/>
            <a:r>
              <a:rPr lang="en-US" b="1" dirty="0" smtClean="0">
                <a:cs typeface="Arial" charset="0"/>
              </a:rPr>
              <a:t>C0900: Memory/Recall Ability</a:t>
            </a:r>
          </a:p>
        </p:txBody>
      </p:sp>
      <p:sp>
        <p:nvSpPr>
          <p:cNvPr id="35843" name="Content Placeholder 2"/>
          <p:cNvSpPr>
            <a:spLocks noGrp="1"/>
          </p:cNvSpPr>
          <p:nvPr>
            <p:ph sz="quarter" idx="1"/>
          </p:nvPr>
        </p:nvSpPr>
        <p:spPr>
          <a:xfrm>
            <a:off x="457200" y="1600200"/>
            <a:ext cx="8229600" cy="5105400"/>
          </a:xfrm>
        </p:spPr>
        <p:txBody>
          <a:bodyPr/>
          <a:lstStyle/>
          <a:p>
            <a:pPr eaLnBrk="1" hangingPunct="1">
              <a:lnSpc>
                <a:spcPct val="80000"/>
              </a:lnSpc>
            </a:pPr>
            <a:r>
              <a:rPr lang="en-US" sz="3200" dirty="0" smtClean="0">
                <a:cs typeface="Arial" charset="0"/>
              </a:rPr>
              <a:t>Ask questions about:</a:t>
            </a:r>
          </a:p>
          <a:p>
            <a:pPr lvl="1" eaLnBrk="1" hangingPunct="1">
              <a:lnSpc>
                <a:spcPct val="80000"/>
              </a:lnSpc>
            </a:pPr>
            <a:r>
              <a:rPr lang="en-US" sz="3200" dirty="0" smtClean="0">
                <a:cs typeface="Arial" charset="0"/>
              </a:rPr>
              <a:t>Current Season</a:t>
            </a:r>
          </a:p>
          <a:p>
            <a:pPr lvl="1" eaLnBrk="1" hangingPunct="1">
              <a:lnSpc>
                <a:spcPct val="80000"/>
              </a:lnSpc>
            </a:pPr>
            <a:r>
              <a:rPr lang="en-US" sz="3200" dirty="0" smtClean="0">
                <a:cs typeface="Arial" charset="0"/>
              </a:rPr>
              <a:t>Location of Room</a:t>
            </a:r>
          </a:p>
          <a:p>
            <a:pPr lvl="1" eaLnBrk="1" hangingPunct="1">
              <a:lnSpc>
                <a:spcPct val="80000"/>
              </a:lnSpc>
            </a:pPr>
            <a:r>
              <a:rPr lang="en-US" sz="3200" dirty="0" smtClean="0">
                <a:cs typeface="Arial" charset="0"/>
              </a:rPr>
              <a:t>Staff Names and Faces</a:t>
            </a:r>
          </a:p>
          <a:p>
            <a:pPr lvl="1" eaLnBrk="1" hangingPunct="1">
              <a:lnSpc>
                <a:spcPct val="80000"/>
              </a:lnSpc>
            </a:pPr>
            <a:r>
              <a:rPr lang="en-US" sz="3200" dirty="0" smtClean="0">
                <a:cs typeface="Arial" charset="0"/>
              </a:rPr>
              <a:t>Nursing Home </a:t>
            </a:r>
          </a:p>
          <a:p>
            <a:pPr marL="319088" lvl="1" indent="0" eaLnBrk="1" hangingPunct="1">
              <a:lnSpc>
                <a:spcPct val="80000"/>
              </a:lnSpc>
              <a:buNone/>
            </a:pPr>
            <a:endParaRPr lang="en-US" sz="1000" dirty="0" smtClean="0">
              <a:cs typeface="Arial" charset="0"/>
            </a:endParaRPr>
          </a:p>
          <a:p>
            <a:pPr eaLnBrk="1" hangingPunct="1">
              <a:lnSpc>
                <a:spcPct val="80000"/>
              </a:lnSpc>
            </a:pPr>
            <a:r>
              <a:rPr lang="en-US" sz="3200" dirty="0" smtClean="0">
                <a:cs typeface="Arial" charset="0"/>
              </a:rPr>
              <a:t>Limited communication skills</a:t>
            </a:r>
          </a:p>
          <a:p>
            <a:pPr lvl="1" eaLnBrk="1" hangingPunct="1">
              <a:lnSpc>
                <a:spcPct val="80000"/>
              </a:lnSpc>
            </a:pPr>
            <a:r>
              <a:rPr lang="en-US" sz="3200" dirty="0" smtClean="0">
                <a:cs typeface="Arial" charset="0"/>
              </a:rPr>
              <a:t>ask staff across all shifts, family or significant other</a:t>
            </a:r>
          </a:p>
          <a:p>
            <a:pPr eaLnBrk="1" hangingPunct="1">
              <a:lnSpc>
                <a:spcPct val="80000"/>
              </a:lnSpc>
            </a:pPr>
            <a:r>
              <a:rPr lang="en-US" sz="3200" dirty="0" smtClean="0">
                <a:cs typeface="Arial" charset="0"/>
              </a:rPr>
              <a:t>Review Medical Record</a:t>
            </a:r>
          </a:p>
          <a:p>
            <a:pPr marL="0" indent="0" eaLnBrk="1" hangingPunct="1">
              <a:lnSpc>
                <a:spcPct val="80000"/>
              </a:lnSpc>
              <a:buNone/>
            </a:pPr>
            <a:r>
              <a:rPr lang="en-US" sz="3200" b="1" dirty="0">
                <a:solidFill>
                  <a:srgbClr val="FF0000"/>
                </a:solidFill>
                <a:cs typeface="Arial" charset="0"/>
              </a:rPr>
              <a:t>	</a:t>
            </a:r>
            <a:r>
              <a:rPr lang="en-US" sz="3200" dirty="0" smtClean="0">
                <a:cs typeface="Arial" charset="0"/>
              </a:rPr>
              <a:t>	</a:t>
            </a:r>
            <a:r>
              <a:rPr lang="en-US" sz="3200" dirty="0" smtClean="0">
                <a:solidFill>
                  <a:srgbClr val="373D54"/>
                </a:solidFill>
                <a:cs typeface="Arial" charset="0"/>
              </a:rPr>
              <a:t>	                                     </a:t>
            </a:r>
            <a:endParaRPr lang="en-US" sz="2400" b="1" dirty="0" smtClean="0">
              <a:solidFill>
                <a:srgbClr val="373D54"/>
              </a:solidFill>
              <a:cs typeface="Arial" charset="0"/>
            </a:endParaRPr>
          </a:p>
          <a:p>
            <a:pPr lvl="1" eaLnBrk="1" hangingPunct="1">
              <a:lnSpc>
                <a:spcPct val="80000"/>
              </a:lnSpc>
              <a:buFont typeface="Wingdings 3" pitchFamily="18" charset="2"/>
              <a:buNone/>
            </a:pPr>
            <a:endParaRPr lang="en-US" b="1" dirty="0" smtClean="0">
              <a:solidFill>
                <a:srgbClr val="373D54"/>
              </a:solidFill>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914400" y="152400"/>
            <a:ext cx="7696200" cy="1295400"/>
          </a:xfrm>
        </p:spPr>
        <p:txBody>
          <a:bodyPr/>
          <a:lstStyle/>
          <a:p>
            <a:pPr algn="ctr" eaLnBrk="1" hangingPunct="1"/>
            <a:r>
              <a:rPr lang="en-US" b="1" dirty="0" smtClean="0">
                <a:cs typeface="Arial" charset="0"/>
              </a:rPr>
              <a:t>C0900: Memory/Recall Ability</a:t>
            </a:r>
            <a:br>
              <a:rPr lang="en-US" b="1" dirty="0" smtClean="0">
                <a:cs typeface="Arial" charset="0"/>
              </a:rPr>
            </a:br>
            <a:r>
              <a:rPr lang="en-US" b="1" dirty="0" smtClean="0">
                <a:cs typeface="Arial" charset="0"/>
              </a:rPr>
              <a:t>Coding </a:t>
            </a:r>
          </a:p>
        </p:txBody>
      </p:sp>
      <p:sp>
        <p:nvSpPr>
          <p:cNvPr id="36867" name="Rectangle 3"/>
          <p:cNvSpPr>
            <a:spLocks noGrp="1"/>
          </p:cNvSpPr>
          <p:nvPr>
            <p:ph sz="quarter" idx="1"/>
          </p:nvPr>
        </p:nvSpPr>
        <p:spPr>
          <a:xfrm>
            <a:off x="381000" y="1676400"/>
            <a:ext cx="8305800" cy="4681538"/>
          </a:xfrm>
        </p:spPr>
        <p:txBody>
          <a:bodyPr/>
          <a:lstStyle/>
          <a:p>
            <a:pPr eaLnBrk="1" hangingPunct="1">
              <a:lnSpc>
                <a:spcPct val="80000"/>
              </a:lnSpc>
              <a:spcBef>
                <a:spcPct val="0"/>
              </a:spcBef>
            </a:pPr>
            <a:r>
              <a:rPr lang="en-US" sz="3200" b="1" dirty="0" smtClean="0">
                <a:cs typeface="Arial" charset="0"/>
              </a:rPr>
              <a:t>A. Current Season.</a:t>
            </a:r>
          </a:p>
          <a:p>
            <a:pPr marL="742950" lvl="1" indent="-285750" eaLnBrk="1" hangingPunct="1">
              <a:lnSpc>
                <a:spcPct val="80000"/>
              </a:lnSpc>
              <a:spcBef>
                <a:spcPct val="0"/>
              </a:spcBef>
            </a:pPr>
            <a:r>
              <a:rPr lang="en-US" sz="3200" dirty="0" smtClean="0">
                <a:solidFill>
                  <a:srgbClr val="373D54"/>
                </a:solidFill>
                <a:cs typeface="Arial" charset="0"/>
              </a:rPr>
              <a:t>Identify current season (correctly refers to weather for time of year, legal holidays, religious celebrations, etc.).</a:t>
            </a:r>
            <a:r>
              <a:rPr lang="en-US" sz="3200" b="1" dirty="0" smtClean="0">
                <a:solidFill>
                  <a:srgbClr val="373D54"/>
                </a:solidFill>
                <a:cs typeface="Arial" charset="0"/>
              </a:rPr>
              <a:t> </a:t>
            </a:r>
          </a:p>
          <a:p>
            <a:pPr eaLnBrk="1" hangingPunct="1">
              <a:lnSpc>
                <a:spcPct val="80000"/>
              </a:lnSpc>
              <a:spcBef>
                <a:spcPct val="0"/>
              </a:spcBef>
            </a:pPr>
            <a:endParaRPr lang="en-US" sz="3200" b="1" dirty="0" smtClean="0">
              <a:cs typeface="Arial" charset="0"/>
            </a:endParaRPr>
          </a:p>
          <a:p>
            <a:pPr eaLnBrk="1" hangingPunct="1">
              <a:lnSpc>
                <a:spcPct val="80000"/>
              </a:lnSpc>
              <a:spcBef>
                <a:spcPct val="0"/>
              </a:spcBef>
            </a:pPr>
            <a:r>
              <a:rPr lang="en-US" sz="3200" b="1" dirty="0" smtClean="0">
                <a:cs typeface="Arial" charset="0"/>
              </a:rPr>
              <a:t>B. Location of own Room. </a:t>
            </a:r>
          </a:p>
          <a:p>
            <a:pPr marL="742950" lvl="1" indent="-285750" eaLnBrk="1" hangingPunct="1">
              <a:lnSpc>
                <a:spcPct val="80000"/>
              </a:lnSpc>
              <a:spcBef>
                <a:spcPct val="0"/>
              </a:spcBef>
            </a:pPr>
            <a:r>
              <a:rPr lang="en-US" sz="3200" dirty="0" smtClean="0">
                <a:solidFill>
                  <a:srgbClr val="373D54"/>
                </a:solidFill>
                <a:cs typeface="Arial" charset="0"/>
              </a:rPr>
              <a:t>Locate and recognize own room.</a:t>
            </a:r>
          </a:p>
          <a:p>
            <a:pPr marL="742950" lvl="1" indent="-285750" eaLnBrk="1" hangingPunct="1">
              <a:lnSpc>
                <a:spcPct val="80000"/>
              </a:lnSpc>
              <a:spcBef>
                <a:spcPct val="0"/>
              </a:spcBef>
            </a:pPr>
            <a:r>
              <a:rPr lang="en-US" sz="3200" dirty="0" smtClean="0">
                <a:solidFill>
                  <a:srgbClr val="373D54"/>
                </a:solidFill>
                <a:cs typeface="Arial" charset="0"/>
              </a:rPr>
              <a:t>Able to find way to room. </a:t>
            </a:r>
          </a:p>
          <a:p>
            <a:pPr eaLnBrk="1" hangingPunct="1">
              <a:lnSpc>
                <a:spcPct val="80000"/>
              </a:lnSpc>
              <a:spcBef>
                <a:spcPct val="0"/>
              </a:spcBef>
              <a:buFont typeface="Wingdings 2" pitchFamily="18" charset="2"/>
              <a:buNone/>
            </a:pPr>
            <a:endParaRPr lang="en-US" dirty="0" smtClean="0">
              <a:cs typeface="Arial" charset="0"/>
            </a:endParaRPr>
          </a:p>
          <a:p>
            <a:pPr eaLnBrk="1" hangingPunct="1">
              <a:lnSpc>
                <a:spcPct val="80000"/>
              </a:lnSpc>
              <a:spcBef>
                <a:spcPct val="0"/>
              </a:spcBef>
              <a:buFont typeface="Wingdings 2" pitchFamily="18" charset="2"/>
              <a:buNone/>
            </a:pPr>
            <a:r>
              <a:rPr lang="en-US" b="1" dirty="0" smtClean="0">
                <a:cs typeface="Arial" charset="0"/>
              </a:rPr>
              <a:t>  </a:t>
            </a:r>
            <a:endParaRPr lang="en-US" dirty="0" smtClean="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914400" y="152400"/>
            <a:ext cx="7772400" cy="1219200"/>
          </a:xfrm>
        </p:spPr>
        <p:txBody>
          <a:bodyPr/>
          <a:lstStyle/>
          <a:p>
            <a:pPr algn="ctr" eaLnBrk="1" hangingPunct="1"/>
            <a:r>
              <a:rPr lang="en-US" b="1" dirty="0" smtClean="0">
                <a:cs typeface="Arial" charset="0"/>
              </a:rPr>
              <a:t>C900: Memory/Recall Ability</a:t>
            </a:r>
            <a:br>
              <a:rPr lang="en-US" b="1" dirty="0" smtClean="0">
                <a:cs typeface="Arial" charset="0"/>
              </a:rPr>
            </a:br>
            <a:r>
              <a:rPr lang="en-US" b="1" dirty="0" smtClean="0">
                <a:cs typeface="Arial" charset="0"/>
              </a:rPr>
              <a:t>Coding</a:t>
            </a:r>
          </a:p>
        </p:txBody>
      </p:sp>
      <p:sp>
        <p:nvSpPr>
          <p:cNvPr id="37891" name="Rectangle 3"/>
          <p:cNvSpPr>
            <a:spLocks noGrp="1"/>
          </p:cNvSpPr>
          <p:nvPr>
            <p:ph sz="quarter" idx="1"/>
          </p:nvPr>
        </p:nvSpPr>
        <p:spPr>
          <a:xfrm>
            <a:off x="304800" y="1295400"/>
            <a:ext cx="8686800" cy="5562600"/>
          </a:xfrm>
        </p:spPr>
        <p:txBody>
          <a:bodyPr/>
          <a:lstStyle/>
          <a:p>
            <a:pPr eaLnBrk="1" hangingPunct="1">
              <a:lnSpc>
                <a:spcPct val="90000"/>
              </a:lnSpc>
              <a:spcBef>
                <a:spcPct val="0"/>
              </a:spcBef>
            </a:pPr>
            <a:r>
              <a:rPr lang="en-US" sz="2800" b="1" dirty="0" smtClean="0">
                <a:cs typeface="Arial" charset="0"/>
              </a:rPr>
              <a:t>C. Staff Names and Faces.</a:t>
            </a:r>
          </a:p>
          <a:p>
            <a:pPr marL="742950" lvl="1" indent="-285750" eaLnBrk="1" hangingPunct="1">
              <a:lnSpc>
                <a:spcPct val="90000"/>
              </a:lnSpc>
              <a:spcBef>
                <a:spcPct val="0"/>
              </a:spcBef>
            </a:pPr>
            <a:r>
              <a:rPr lang="en-US" sz="2800" dirty="0" smtClean="0">
                <a:solidFill>
                  <a:srgbClr val="373D54"/>
                </a:solidFill>
                <a:cs typeface="Arial" charset="0"/>
              </a:rPr>
              <a:t>Distinguish staff members from family members, strangers, visitors, and other residents. </a:t>
            </a:r>
          </a:p>
          <a:p>
            <a:pPr marL="742950" lvl="1" indent="-285750" eaLnBrk="1" hangingPunct="1">
              <a:lnSpc>
                <a:spcPct val="90000"/>
              </a:lnSpc>
              <a:spcBef>
                <a:spcPct val="0"/>
              </a:spcBef>
            </a:pPr>
            <a:r>
              <a:rPr lang="en-US" sz="2800" dirty="0" smtClean="0">
                <a:solidFill>
                  <a:srgbClr val="373D54"/>
                </a:solidFill>
                <a:cs typeface="Arial" charset="0"/>
              </a:rPr>
              <a:t>Recognize that person is staff member and not son or daughter</a:t>
            </a:r>
          </a:p>
          <a:p>
            <a:pPr marL="742950" lvl="1" indent="-285750" eaLnBrk="1" hangingPunct="1">
              <a:lnSpc>
                <a:spcPct val="90000"/>
              </a:lnSpc>
              <a:spcBef>
                <a:spcPct val="0"/>
              </a:spcBef>
              <a:buFont typeface="Wingdings 2" pitchFamily="18" charset="2"/>
              <a:buNone/>
            </a:pPr>
            <a:endParaRPr lang="en-US" sz="2800" dirty="0" smtClean="0">
              <a:solidFill>
                <a:srgbClr val="373D54"/>
              </a:solidFill>
              <a:cs typeface="Arial" charset="0"/>
            </a:endParaRPr>
          </a:p>
          <a:p>
            <a:pPr eaLnBrk="1" hangingPunct="1">
              <a:lnSpc>
                <a:spcPct val="90000"/>
              </a:lnSpc>
              <a:spcBef>
                <a:spcPct val="0"/>
              </a:spcBef>
            </a:pPr>
            <a:r>
              <a:rPr lang="en-US" sz="2800" b="1" dirty="0" smtClean="0">
                <a:cs typeface="Arial" charset="0"/>
              </a:rPr>
              <a:t>D. Is in a Nursing Home.</a:t>
            </a:r>
          </a:p>
          <a:p>
            <a:pPr marL="742950" lvl="1" indent="-285750" eaLnBrk="1" hangingPunct="1">
              <a:lnSpc>
                <a:spcPct val="90000"/>
              </a:lnSpc>
              <a:spcBef>
                <a:spcPct val="0"/>
              </a:spcBef>
            </a:pPr>
            <a:r>
              <a:rPr lang="en-US" sz="2800" dirty="0" smtClean="0">
                <a:solidFill>
                  <a:srgbClr val="373D54"/>
                </a:solidFill>
                <a:cs typeface="Arial" charset="0"/>
              </a:rPr>
              <a:t>Determine currently living in nursing home.</a:t>
            </a:r>
          </a:p>
          <a:p>
            <a:pPr marL="742950" lvl="1" indent="-285750" eaLnBrk="1" hangingPunct="1">
              <a:lnSpc>
                <a:spcPct val="90000"/>
              </a:lnSpc>
              <a:spcBef>
                <a:spcPct val="0"/>
              </a:spcBef>
            </a:pPr>
            <a:r>
              <a:rPr lang="en-US" sz="2800" dirty="0" smtClean="0">
                <a:solidFill>
                  <a:srgbClr val="373D54"/>
                </a:solidFill>
                <a:cs typeface="Arial" charset="0"/>
              </a:rPr>
              <a:t>Able to refer to nursing home by term such as “home for older people,” “hospital for elderly,” “place where people who need extra help live,” etc. </a:t>
            </a:r>
          </a:p>
          <a:p>
            <a:pPr eaLnBrk="1" hangingPunct="1">
              <a:lnSpc>
                <a:spcPct val="90000"/>
              </a:lnSpc>
            </a:pPr>
            <a:endParaRPr lang="en-US" sz="2800" dirty="0" smtClean="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914400" y="152400"/>
            <a:ext cx="7772400" cy="1295400"/>
          </a:xfrm>
        </p:spPr>
        <p:txBody>
          <a:bodyPr/>
          <a:lstStyle/>
          <a:p>
            <a:pPr algn="ctr" eaLnBrk="1" hangingPunct="1"/>
            <a:r>
              <a:rPr lang="en-US" b="1" dirty="0" smtClean="0">
                <a:cs typeface="Arial" charset="0"/>
              </a:rPr>
              <a:t>C0900: Memory/Recall </a:t>
            </a:r>
            <a:br>
              <a:rPr lang="en-US" b="1" dirty="0" smtClean="0">
                <a:cs typeface="Arial" charset="0"/>
              </a:rPr>
            </a:br>
            <a:r>
              <a:rPr lang="en-US" b="1" dirty="0" smtClean="0">
                <a:cs typeface="Arial" charset="0"/>
              </a:rPr>
              <a:t>Coding </a:t>
            </a:r>
          </a:p>
        </p:txBody>
      </p:sp>
      <p:sp>
        <p:nvSpPr>
          <p:cNvPr id="38915" name="Content Placeholder 2"/>
          <p:cNvSpPr>
            <a:spLocks noGrp="1"/>
          </p:cNvSpPr>
          <p:nvPr>
            <p:ph sz="quarter" idx="1"/>
          </p:nvPr>
        </p:nvSpPr>
        <p:spPr>
          <a:xfrm>
            <a:off x="914400" y="1447800"/>
            <a:ext cx="7696200" cy="4572000"/>
          </a:xfrm>
        </p:spPr>
        <p:txBody>
          <a:bodyPr/>
          <a:lstStyle/>
          <a:p>
            <a:pPr eaLnBrk="1" hangingPunct="1">
              <a:spcBef>
                <a:spcPct val="0"/>
              </a:spcBef>
            </a:pPr>
            <a:r>
              <a:rPr lang="en-US" sz="3200" dirty="0" smtClean="0">
                <a:cs typeface="Arial" charset="0"/>
              </a:rPr>
              <a:t>Check each item recalls</a:t>
            </a:r>
          </a:p>
          <a:p>
            <a:pPr eaLnBrk="1" hangingPunct="1">
              <a:spcBef>
                <a:spcPct val="0"/>
              </a:spcBef>
            </a:pPr>
            <a:r>
              <a:rPr lang="en-US" sz="3200" dirty="0" smtClean="0">
                <a:cs typeface="Arial" charset="0"/>
              </a:rPr>
              <a:t>Check </a:t>
            </a:r>
            <a:r>
              <a:rPr lang="en-US" sz="3200" b="1" dirty="0" smtClean="0">
                <a:cs typeface="Arial" charset="0"/>
              </a:rPr>
              <a:t>Z</a:t>
            </a:r>
            <a:r>
              <a:rPr lang="en-US" sz="3200" dirty="0" smtClean="0">
                <a:cs typeface="Arial" charset="0"/>
              </a:rPr>
              <a:t>. None of the above if recalls none of items listed</a:t>
            </a:r>
          </a:p>
        </p:txBody>
      </p:sp>
      <p:pic>
        <p:nvPicPr>
          <p:cNvPr id="43012" name="Picture 2"/>
          <p:cNvPicPr>
            <a:picLocks noChangeAspect="1" noChangeArrowheads="1"/>
          </p:cNvPicPr>
          <p:nvPr/>
        </p:nvPicPr>
        <p:blipFill>
          <a:blip r:embed="rId3" cstate="print"/>
          <a:srcRect t="-2238" r="39602"/>
          <a:stretch>
            <a:fillRect/>
          </a:stretch>
        </p:blipFill>
        <p:spPr bwMode="auto">
          <a:xfrm>
            <a:off x="0" y="3429000"/>
            <a:ext cx="9144000" cy="3481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52400"/>
            <a:ext cx="9144000" cy="1295400"/>
          </a:xfrm>
        </p:spPr>
        <p:txBody>
          <a:bodyPr/>
          <a:lstStyle/>
          <a:p>
            <a:pPr algn="ctr" eaLnBrk="1" hangingPunct="1"/>
            <a:r>
              <a:rPr lang="en-US" b="1" dirty="0" smtClean="0">
                <a:cs typeface="Arial" charset="0"/>
              </a:rPr>
              <a:t>C1000: Cognitive Skills for Daily Decision Making</a:t>
            </a:r>
          </a:p>
        </p:txBody>
      </p:sp>
      <p:sp>
        <p:nvSpPr>
          <p:cNvPr id="39939" name="Content Placeholder 2"/>
          <p:cNvSpPr>
            <a:spLocks noGrp="1"/>
          </p:cNvSpPr>
          <p:nvPr>
            <p:ph sz="quarter" idx="1"/>
          </p:nvPr>
        </p:nvSpPr>
        <p:spPr>
          <a:xfrm>
            <a:off x="228600" y="1295400"/>
            <a:ext cx="8915400" cy="5562600"/>
          </a:xfrm>
        </p:spPr>
        <p:txBody>
          <a:bodyPr/>
          <a:lstStyle/>
          <a:p>
            <a:pPr eaLnBrk="1" hangingPunct="1">
              <a:lnSpc>
                <a:spcPct val="110000"/>
              </a:lnSpc>
              <a:spcBef>
                <a:spcPct val="0"/>
              </a:spcBef>
            </a:pPr>
            <a:r>
              <a:rPr lang="en-US" sz="3200" dirty="0" smtClean="0">
                <a:cs typeface="Arial" charset="0"/>
              </a:rPr>
              <a:t>Ability to make daily decisions:</a:t>
            </a:r>
          </a:p>
          <a:p>
            <a:pPr lvl="1" eaLnBrk="1" hangingPunct="1">
              <a:lnSpc>
                <a:spcPct val="110000"/>
              </a:lnSpc>
              <a:spcBef>
                <a:spcPct val="0"/>
              </a:spcBef>
            </a:pPr>
            <a:r>
              <a:rPr lang="en-US" sz="3200" dirty="0" smtClean="0">
                <a:cs typeface="Arial" charset="0"/>
              </a:rPr>
              <a:t>Choose clothes</a:t>
            </a:r>
          </a:p>
          <a:p>
            <a:pPr lvl="1" eaLnBrk="1" hangingPunct="1">
              <a:lnSpc>
                <a:spcPct val="110000"/>
              </a:lnSpc>
              <a:spcBef>
                <a:spcPct val="0"/>
              </a:spcBef>
            </a:pPr>
            <a:r>
              <a:rPr lang="en-US" sz="3200" dirty="0" smtClean="0">
                <a:cs typeface="Arial" charset="0"/>
              </a:rPr>
              <a:t>When to go to meals</a:t>
            </a:r>
          </a:p>
          <a:p>
            <a:pPr lvl="1" eaLnBrk="1" hangingPunct="1">
              <a:lnSpc>
                <a:spcPct val="110000"/>
              </a:lnSpc>
              <a:spcBef>
                <a:spcPct val="0"/>
              </a:spcBef>
            </a:pPr>
            <a:r>
              <a:rPr lang="en-US" sz="3200" dirty="0" smtClean="0">
                <a:cs typeface="Arial" charset="0"/>
              </a:rPr>
              <a:t>Use environmental cues to organize &amp; plan day</a:t>
            </a:r>
          </a:p>
          <a:p>
            <a:pPr lvl="1" eaLnBrk="1" hangingPunct="1">
              <a:lnSpc>
                <a:spcPct val="110000"/>
              </a:lnSpc>
              <a:spcBef>
                <a:spcPct val="0"/>
              </a:spcBef>
            </a:pPr>
            <a:r>
              <a:rPr lang="en-US" sz="3200" dirty="0" smtClean="0">
                <a:cs typeface="Arial" charset="0"/>
              </a:rPr>
              <a:t>Seek information appropriately from others</a:t>
            </a:r>
          </a:p>
          <a:p>
            <a:pPr lvl="1" eaLnBrk="1" hangingPunct="1">
              <a:lnSpc>
                <a:spcPct val="110000"/>
              </a:lnSpc>
              <a:spcBef>
                <a:spcPct val="0"/>
              </a:spcBef>
            </a:pPr>
            <a:r>
              <a:rPr lang="en-US" sz="3200" dirty="0" smtClean="0">
                <a:cs typeface="Arial" charset="0"/>
              </a:rPr>
              <a:t>Aware of own strengths &amp; limitations to regulate days events </a:t>
            </a:r>
          </a:p>
          <a:p>
            <a:pPr lvl="1" eaLnBrk="1" hangingPunct="1">
              <a:lnSpc>
                <a:spcPct val="110000"/>
              </a:lnSpc>
              <a:spcBef>
                <a:spcPct val="0"/>
              </a:spcBef>
            </a:pPr>
            <a:r>
              <a:rPr lang="en-US" sz="3200" dirty="0" smtClean="0">
                <a:cs typeface="Arial" charset="0"/>
              </a:rPr>
              <a:t>Acknowledge need to use appropriate assistive equipment </a:t>
            </a:r>
            <a:r>
              <a:rPr lang="en-US" dirty="0" smtClean="0">
                <a:cs typeface="Arial" charset="0"/>
              </a:rPr>
              <a:t>				</a:t>
            </a:r>
            <a:r>
              <a:rPr lang="en-US" b="1" dirty="0" smtClean="0">
                <a:cs typeface="Arial"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274638"/>
            <a:ext cx="9144000" cy="1401762"/>
          </a:xfrm>
        </p:spPr>
        <p:txBody>
          <a:bodyPr/>
          <a:lstStyle/>
          <a:p>
            <a:pPr algn="ctr" eaLnBrk="1" hangingPunct="1"/>
            <a:r>
              <a:rPr lang="en-US" b="1" dirty="0" smtClean="0">
                <a:cs typeface="Arial" charset="0"/>
              </a:rPr>
              <a:t>C1000: Cognitive Skills for Daily Decision Making - Assessment </a:t>
            </a:r>
          </a:p>
        </p:txBody>
      </p:sp>
      <p:sp>
        <p:nvSpPr>
          <p:cNvPr id="40963" name="Content Placeholder 2"/>
          <p:cNvSpPr>
            <a:spLocks noGrp="1"/>
          </p:cNvSpPr>
          <p:nvPr>
            <p:ph sz="quarter" idx="1"/>
          </p:nvPr>
        </p:nvSpPr>
        <p:spPr>
          <a:xfrm>
            <a:off x="533400" y="1828800"/>
            <a:ext cx="8001000" cy="5029200"/>
          </a:xfrm>
        </p:spPr>
        <p:txBody>
          <a:bodyPr/>
          <a:lstStyle/>
          <a:p>
            <a:pPr eaLnBrk="1" hangingPunct="1">
              <a:spcBef>
                <a:spcPct val="0"/>
              </a:spcBef>
            </a:pPr>
            <a:r>
              <a:rPr lang="en-US" sz="3200" dirty="0" smtClean="0">
                <a:cs typeface="Arial" charset="0"/>
              </a:rPr>
              <a:t>Performance in actual decision making</a:t>
            </a:r>
          </a:p>
          <a:p>
            <a:pPr eaLnBrk="1" hangingPunct="1">
              <a:spcBef>
                <a:spcPct val="0"/>
              </a:spcBef>
            </a:pPr>
            <a:r>
              <a:rPr lang="en-US" sz="3200" dirty="0" smtClean="0">
                <a:cs typeface="Arial" charset="0"/>
              </a:rPr>
              <a:t>Not what staff believes resident might be capable of doing </a:t>
            </a:r>
          </a:p>
          <a:p>
            <a:pPr eaLnBrk="1" hangingPunct="1">
              <a:spcBef>
                <a:spcPct val="0"/>
              </a:spcBef>
            </a:pPr>
            <a:r>
              <a:rPr lang="en-US" sz="3200" dirty="0" smtClean="0">
                <a:cs typeface="Arial" charset="0"/>
              </a:rPr>
              <a:t>Impaired performance in decision making characterized by:</a:t>
            </a:r>
          </a:p>
          <a:p>
            <a:pPr lvl="1" eaLnBrk="1" hangingPunct="1">
              <a:spcBef>
                <a:spcPct val="0"/>
              </a:spcBef>
            </a:pPr>
            <a:r>
              <a:rPr lang="en-US" sz="3200" dirty="0" smtClean="0">
                <a:solidFill>
                  <a:srgbClr val="373D54"/>
                </a:solidFill>
                <a:cs typeface="Arial" charset="0"/>
              </a:rPr>
              <a:t>Staff or family taking away responsibility </a:t>
            </a:r>
          </a:p>
          <a:p>
            <a:pPr lvl="1" eaLnBrk="1" hangingPunct="1">
              <a:spcBef>
                <a:spcPct val="0"/>
              </a:spcBef>
            </a:pPr>
            <a:r>
              <a:rPr lang="en-US" sz="3200" dirty="0" smtClean="0">
                <a:solidFill>
                  <a:srgbClr val="373D54"/>
                </a:solidFill>
                <a:cs typeface="Arial" charset="0"/>
              </a:rPr>
              <a:t>Resident chooses not to participate in decision making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914400" y="274638"/>
            <a:ext cx="7772400" cy="715962"/>
          </a:xfrm>
        </p:spPr>
        <p:txBody>
          <a:bodyPr/>
          <a:lstStyle/>
          <a:p>
            <a:pPr algn="ctr" eaLnBrk="1" hangingPunct="1"/>
            <a:r>
              <a:rPr lang="en-US" b="1" dirty="0" smtClean="0">
                <a:cs typeface="Arial" charset="0"/>
              </a:rPr>
              <a:t>C1000 - Coding</a:t>
            </a:r>
          </a:p>
        </p:txBody>
      </p:sp>
      <p:sp>
        <p:nvSpPr>
          <p:cNvPr id="41987" name="Rectangle 3"/>
          <p:cNvSpPr>
            <a:spLocks noGrp="1"/>
          </p:cNvSpPr>
          <p:nvPr>
            <p:ph sz="quarter" idx="1"/>
          </p:nvPr>
        </p:nvSpPr>
        <p:spPr>
          <a:xfrm>
            <a:off x="228600" y="914400"/>
            <a:ext cx="8915400" cy="6324600"/>
          </a:xfrm>
        </p:spPr>
        <p:txBody>
          <a:bodyPr/>
          <a:lstStyle/>
          <a:p>
            <a:pPr eaLnBrk="1" hangingPunct="1">
              <a:spcBef>
                <a:spcPct val="0"/>
              </a:spcBef>
            </a:pPr>
            <a:r>
              <a:rPr lang="en-US" sz="2800" b="1" dirty="0" smtClean="0">
                <a:cs typeface="Arial" charset="0"/>
              </a:rPr>
              <a:t>Code 0. Independent.</a:t>
            </a:r>
          </a:p>
          <a:p>
            <a:pPr marL="742950" lvl="1" indent="-285750" eaLnBrk="1" hangingPunct="1">
              <a:spcBef>
                <a:spcPct val="0"/>
              </a:spcBef>
            </a:pPr>
            <a:r>
              <a:rPr lang="en-US" sz="2800" dirty="0" smtClean="0">
                <a:solidFill>
                  <a:srgbClr val="373D54"/>
                </a:solidFill>
                <a:cs typeface="Arial" charset="0"/>
              </a:rPr>
              <a:t>Decisions in organizing daily routine and making decisions consistent, reasonable and organized reflecting lifestyle, culture, values.</a:t>
            </a:r>
          </a:p>
          <a:p>
            <a:pPr eaLnBrk="1" hangingPunct="1">
              <a:spcBef>
                <a:spcPct val="0"/>
              </a:spcBef>
            </a:pPr>
            <a:r>
              <a:rPr lang="en-US" sz="2800" b="1" dirty="0" smtClean="0">
                <a:cs typeface="Arial" charset="0"/>
              </a:rPr>
              <a:t>Code 1. Modified Independence.</a:t>
            </a:r>
          </a:p>
          <a:p>
            <a:pPr marL="742950" lvl="1" indent="-285750" eaLnBrk="1" hangingPunct="1">
              <a:spcBef>
                <a:spcPct val="0"/>
              </a:spcBef>
            </a:pPr>
            <a:r>
              <a:rPr lang="en-US" sz="2800" dirty="0" smtClean="0">
                <a:solidFill>
                  <a:srgbClr val="373D54"/>
                </a:solidFill>
                <a:cs typeface="Arial" charset="0"/>
              </a:rPr>
              <a:t>Organized daily routine and made safe decisions in familiar situations, but experienced </a:t>
            </a:r>
            <a:r>
              <a:rPr lang="en-US" sz="2800" u="sng" dirty="0" smtClean="0">
                <a:solidFill>
                  <a:srgbClr val="373D54"/>
                </a:solidFill>
                <a:cs typeface="Arial" charset="0"/>
              </a:rPr>
              <a:t>some difficulty</a:t>
            </a:r>
            <a:r>
              <a:rPr lang="en-US" sz="2800" dirty="0" smtClean="0">
                <a:solidFill>
                  <a:srgbClr val="373D54"/>
                </a:solidFill>
                <a:cs typeface="Arial" charset="0"/>
              </a:rPr>
              <a:t> in decision making when faced with new tasks or situations. </a:t>
            </a:r>
          </a:p>
          <a:p>
            <a:pPr eaLnBrk="1" hangingPunct="1">
              <a:spcBef>
                <a:spcPct val="0"/>
              </a:spcBef>
            </a:pPr>
            <a:r>
              <a:rPr lang="en-US" sz="2800" b="1" dirty="0" smtClean="0">
                <a:cs typeface="Arial" charset="0"/>
              </a:rPr>
              <a:t>Code 2. Moderately Impaired.</a:t>
            </a:r>
          </a:p>
          <a:p>
            <a:pPr marL="742950" lvl="1" indent="-285750" eaLnBrk="1" hangingPunct="1">
              <a:spcBef>
                <a:spcPct val="0"/>
              </a:spcBef>
            </a:pPr>
            <a:r>
              <a:rPr lang="en-US" sz="2800" dirty="0" smtClean="0">
                <a:solidFill>
                  <a:srgbClr val="373D54"/>
                </a:solidFill>
                <a:cs typeface="Arial" charset="0"/>
              </a:rPr>
              <a:t>Decisions were </a:t>
            </a:r>
            <a:r>
              <a:rPr lang="en-US" sz="2800" u="sng" dirty="0" smtClean="0">
                <a:solidFill>
                  <a:srgbClr val="373D54"/>
                </a:solidFill>
                <a:cs typeface="Arial" charset="0"/>
              </a:rPr>
              <a:t>poor</a:t>
            </a:r>
            <a:r>
              <a:rPr lang="en-US" sz="2800" dirty="0" smtClean="0">
                <a:solidFill>
                  <a:srgbClr val="373D54"/>
                </a:solidFill>
                <a:cs typeface="Arial" charset="0"/>
              </a:rPr>
              <a:t>; required reminders, cues, and supervision in planning, organizing, and correcting daily routines. 			</a:t>
            </a:r>
            <a:endParaRPr lang="en-US" b="1" dirty="0" smtClean="0">
              <a:solidFill>
                <a:srgbClr val="373D54"/>
              </a:solidFill>
              <a:cs typeface="Arial" charset="0"/>
            </a:endParaRPr>
          </a:p>
          <a:p>
            <a:pPr algn="ctr" eaLnBrk="1" hangingPunct="1">
              <a:spcBef>
                <a:spcPts val="900"/>
              </a:spcBef>
              <a:spcAft>
                <a:spcPts val="900"/>
              </a:spcAft>
            </a:pPr>
            <a:endParaRPr lang="en-US" sz="2400" b="1" dirty="0" smtClean="0">
              <a:solidFill>
                <a:srgbClr val="000000"/>
              </a:solidFill>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914400"/>
          </a:xfrm>
        </p:spPr>
        <p:txBody>
          <a:bodyPr/>
          <a:lstStyle/>
          <a:p>
            <a:pPr algn="ctr" eaLnBrk="1" hangingPunct="1"/>
            <a:r>
              <a:rPr lang="en-US" b="1" dirty="0" smtClean="0">
                <a:cs typeface="Arial" charset="0"/>
              </a:rPr>
              <a:t>C1000 - Coding </a:t>
            </a:r>
          </a:p>
        </p:txBody>
      </p:sp>
      <p:sp>
        <p:nvSpPr>
          <p:cNvPr id="43011" name="Rectangle 3"/>
          <p:cNvSpPr>
            <a:spLocks noGrp="1"/>
          </p:cNvSpPr>
          <p:nvPr>
            <p:ph sz="quarter" idx="1"/>
          </p:nvPr>
        </p:nvSpPr>
        <p:spPr>
          <a:xfrm>
            <a:off x="228600" y="1219200"/>
            <a:ext cx="8915400" cy="5638800"/>
          </a:xfrm>
          <a:solidFill>
            <a:schemeClr val="bg1"/>
          </a:solidFill>
        </p:spPr>
        <p:txBody>
          <a:bodyPr/>
          <a:lstStyle/>
          <a:p>
            <a:pPr eaLnBrk="1" hangingPunct="1">
              <a:spcBef>
                <a:spcPct val="0"/>
              </a:spcBef>
            </a:pPr>
            <a:r>
              <a:rPr lang="en-US" sz="2800" b="1" dirty="0" smtClean="0">
                <a:cs typeface="Arial" charset="0"/>
              </a:rPr>
              <a:t>Code 3. Severely Impaired.</a:t>
            </a:r>
          </a:p>
          <a:p>
            <a:pPr lvl="1" eaLnBrk="1" hangingPunct="1">
              <a:spcBef>
                <a:spcPct val="0"/>
              </a:spcBef>
            </a:pPr>
            <a:r>
              <a:rPr lang="en-US" sz="2800" dirty="0" smtClean="0">
                <a:solidFill>
                  <a:srgbClr val="535C7F"/>
                </a:solidFill>
                <a:cs typeface="Arial" charset="0"/>
              </a:rPr>
              <a:t>Decision making severely impaired; </a:t>
            </a:r>
            <a:r>
              <a:rPr lang="en-US" sz="2800" u="sng" dirty="0" smtClean="0">
                <a:solidFill>
                  <a:srgbClr val="535C7F"/>
                </a:solidFill>
                <a:cs typeface="Arial" charset="0"/>
              </a:rPr>
              <a:t>never (or rarely)</a:t>
            </a:r>
            <a:r>
              <a:rPr lang="en-US" sz="2800" dirty="0" smtClean="0">
                <a:solidFill>
                  <a:srgbClr val="535C7F"/>
                </a:solidFill>
                <a:cs typeface="Arial" charset="0"/>
              </a:rPr>
              <a:t> made decisions.</a:t>
            </a:r>
          </a:p>
          <a:p>
            <a:pPr lvl="1" eaLnBrk="1" hangingPunct="1">
              <a:spcBef>
                <a:spcPct val="0"/>
              </a:spcBef>
            </a:pPr>
            <a:r>
              <a:rPr lang="en-US" sz="2800" dirty="0" smtClean="0">
                <a:solidFill>
                  <a:srgbClr val="535C7F"/>
                </a:solidFill>
                <a:cs typeface="Arial" charset="0"/>
              </a:rPr>
              <a:t>May give basic verbal, non-verbal, simple gestures, or questions regarding care routines </a:t>
            </a:r>
          </a:p>
          <a:p>
            <a:pPr lvl="1" eaLnBrk="1" hangingPunct="1">
              <a:spcBef>
                <a:spcPct val="0"/>
              </a:spcBef>
            </a:pPr>
            <a:r>
              <a:rPr lang="en-US" sz="2800" dirty="0" smtClean="0">
                <a:solidFill>
                  <a:srgbClr val="535C7F"/>
                </a:solidFill>
                <a:cs typeface="Arial" charset="0"/>
              </a:rPr>
              <a:t>May be primarily non-verbal &amp; does not make needs known</a:t>
            </a:r>
          </a:p>
          <a:p>
            <a:pPr lvl="1" eaLnBrk="1" hangingPunct="1">
              <a:buFont typeface="Wingdings 2" pitchFamily="18" charset="2"/>
              <a:buNone/>
            </a:pPr>
            <a:endParaRPr lang="en-US" sz="2800" dirty="0" smtClean="0">
              <a:cs typeface="Arial" charset="0"/>
            </a:endParaRPr>
          </a:p>
          <a:p>
            <a:pPr eaLnBrk="1" hangingPunct="1"/>
            <a:r>
              <a:rPr lang="en-US" sz="2800" dirty="0" smtClean="0">
                <a:cs typeface="Arial" charset="0"/>
              </a:rPr>
              <a:t>Exercising right to decline treatment recommendations by IDT not impaired decision making</a:t>
            </a:r>
          </a:p>
          <a:p>
            <a:pPr eaLnBrk="1" hangingPunct="1">
              <a:buFont typeface="Wingdings 3" pitchFamily="18" charset="2"/>
              <a:buNone/>
            </a:pPr>
            <a:endParaRPr lang="en-US" dirty="0" smtClean="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1676400"/>
          </a:xfrm>
        </p:spPr>
        <p:txBody>
          <a:bodyPr/>
          <a:lstStyle/>
          <a:p>
            <a:pPr algn="ctr" eaLnBrk="1" hangingPunct="1"/>
            <a:r>
              <a:rPr lang="en-US" b="1" dirty="0" smtClean="0">
                <a:cs typeface="Arial" charset="0"/>
              </a:rPr>
              <a:t>C1000: Cognitive Skills for Daily Decision-Making - Coding </a:t>
            </a:r>
          </a:p>
        </p:txBody>
      </p:sp>
      <p:sp>
        <p:nvSpPr>
          <p:cNvPr id="44035" name="Content Placeholder 2"/>
          <p:cNvSpPr>
            <a:spLocks noGrp="1"/>
          </p:cNvSpPr>
          <p:nvPr>
            <p:ph sz="quarter" idx="1"/>
          </p:nvPr>
        </p:nvSpPr>
        <p:spPr>
          <a:xfrm>
            <a:off x="304800" y="1219200"/>
            <a:ext cx="8382000" cy="4937125"/>
          </a:xfrm>
        </p:spPr>
        <p:txBody>
          <a:bodyPr/>
          <a:lstStyle/>
          <a:p>
            <a:pPr eaLnBrk="1" hangingPunct="1"/>
            <a:endParaRPr lang="en-US" dirty="0" smtClean="0">
              <a:cs typeface="Arial" charset="0"/>
            </a:endParaRPr>
          </a:p>
          <a:p>
            <a:pPr eaLnBrk="1" hangingPunct="1"/>
            <a:r>
              <a:rPr lang="en-US" sz="3200" dirty="0" smtClean="0">
                <a:cs typeface="Arial" charset="0"/>
              </a:rPr>
              <a:t>Code actual cognitive skill for daily decision making</a:t>
            </a:r>
          </a:p>
        </p:txBody>
      </p:sp>
      <p:pic>
        <p:nvPicPr>
          <p:cNvPr id="46084" name="Picture 3"/>
          <p:cNvPicPr>
            <a:picLocks noChangeAspect="1" noChangeArrowheads="1"/>
          </p:cNvPicPr>
          <p:nvPr/>
        </p:nvPicPr>
        <p:blipFill>
          <a:blip r:embed="rId3" cstate="print"/>
          <a:srcRect r="41794"/>
          <a:stretch>
            <a:fillRect/>
          </a:stretch>
        </p:blipFill>
        <p:spPr bwMode="auto">
          <a:xfrm>
            <a:off x="685800" y="3733800"/>
            <a:ext cx="78486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895600"/>
            <a:ext cx="8915400" cy="1143000"/>
          </a:xfrm>
        </p:spPr>
        <p:txBody>
          <a:bodyPr/>
          <a:lstStyle/>
          <a:p>
            <a:pPr algn="ctr" eaLnBrk="1" hangingPunct="1"/>
            <a:r>
              <a:rPr lang="en-US" sz="4800" b="1" dirty="0" smtClean="0">
                <a:cs typeface="Arial" charset="0"/>
              </a:rPr>
              <a:t>SECTION C</a:t>
            </a:r>
            <a:br>
              <a:rPr lang="en-US" sz="4800" b="1" dirty="0" smtClean="0">
                <a:cs typeface="Arial" charset="0"/>
              </a:rPr>
            </a:br>
            <a:r>
              <a:rPr lang="en-US" sz="4800" b="1" dirty="0" smtClean="0">
                <a:cs typeface="Arial" charset="0"/>
              </a:rPr>
              <a:t>COGNITIVE PATTERNS</a:t>
            </a:r>
          </a:p>
        </p:txBody>
      </p:sp>
      <p:sp>
        <p:nvSpPr>
          <p:cNvPr id="45059" name="Text Placeholder 2"/>
          <p:cNvSpPr>
            <a:spLocks noGrp="1"/>
          </p:cNvSpPr>
          <p:nvPr>
            <p:ph type="body" idx="1"/>
          </p:nvPr>
        </p:nvSpPr>
        <p:spPr>
          <a:xfrm>
            <a:off x="533400" y="4191000"/>
            <a:ext cx="7924800" cy="2438400"/>
          </a:xfrm>
        </p:spPr>
        <p:txBody>
          <a:bodyPr/>
          <a:lstStyle/>
          <a:p>
            <a:pPr algn="ctr" eaLnBrk="1" hangingPunct="1"/>
            <a:r>
              <a:rPr lang="en-US" sz="4000" b="1" dirty="0" smtClean="0">
                <a:solidFill>
                  <a:schemeClr val="tx1"/>
                </a:solidFill>
                <a:cs typeface="Arial" charset="0"/>
              </a:rPr>
              <a:t>DELIRIUM</a:t>
            </a:r>
          </a:p>
          <a:p>
            <a:pPr algn="ctr" eaLnBrk="1" hangingPunct="1"/>
            <a:r>
              <a:rPr lang="en-US" sz="4000" b="1" dirty="0" smtClean="0">
                <a:solidFill>
                  <a:schemeClr val="tx1"/>
                </a:solidFill>
                <a:cs typeface="Arial" charset="0"/>
              </a:rPr>
              <a:t>CONFUSION ASSESSMENT METHOD (CAM)  C1300-C1600</a:t>
            </a:r>
          </a:p>
        </p:txBody>
      </p:sp>
      <p:pic>
        <p:nvPicPr>
          <p:cNvPr id="45060" name="Picture 4" descr="Image of elderly people."/>
          <p:cNvPicPr>
            <a:picLocks noChangeAspect="1" noChangeArrowheads="1"/>
          </p:cNvPicPr>
          <p:nvPr/>
        </p:nvPicPr>
        <p:blipFill>
          <a:blip r:embed="rId3" cstate="print"/>
          <a:srcRect/>
          <a:stretch>
            <a:fillRect/>
          </a:stretch>
        </p:blipFill>
        <p:spPr bwMode="auto">
          <a:xfrm>
            <a:off x="2362200" y="96838"/>
            <a:ext cx="4876800" cy="2341562"/>
          </a:xfrm>
          <a:prstGeom prst="rect">
            <a:avLst/>
          </a:prstGeom>
          <a:noFill/>
          <a:ln w="9525">
            <a:noFill/>
            <a:miter lim="800000"/>
            <a:headEnd/>
            <a:tailEnd/>
          </a:ln>
        </p:spPr>
      </p:pic>
      <p:pic>
        <p:nvPicPr>
          <p:cNvPr id="5" name="Picture 4" descr="http://www.todaysseniorsnetwork.com/Wheel%20chair%20patient,%20nursing%20homes%20elderly%20caregivin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96838"/>
            <a:ext cx="1905000" cy="2228056"/>
          </a:xfrm>
          <a:prstGeom prst="rect">
            <a:avLst/>
          </a:prstGeom>
          <a:noFill/>
          <a:ln>
            <a:noFill/>
          </a:ln>
        </p:spPr>
      </p:pic>
      <p:pic>
        <p:nvPicPr>
          <p:cNvPr id="6" name="Picture 5" descr="http://11daysjourney.files.wordpress.com/2011/06/senior.jpg"/>
          <p:cNvPicPr/>
          <p:nvPr/>
        </p:nvPicPr>
        <p:blipFill rotWithShape="1">
          <a:blip r:embed="rId5" cstate="print">
            <a:extLst>
              <a:ext uri="{28A0092B-C50C-407E-A947-70E740481C1C}">
                <a14:useLocalDpi xmlns:a14="http://schemas.microsoft.com/office/drawing/2010/main" val="0"/>
              </a:ext>
            </a:extLst>
          </a:blip>
          <a:srcRect l="-17773" r="47259"/>
          <a:stretch/>
        </p:blipFill>
        <p:spPr bwMode="auto">
          <a:xfrm>
            <a:off x="6553200" y="48120"/>
            <a:ext cx="2286000" cy="2276774"/>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4638"/>
            <a:ext cx="9144000" cy="792162"/>
          </a:xfrm>
        </p:spPr>
        <p:txBody>
          <a:bodyPr/>
          <a:lstStyle/>
          <a:p>
            <a:pPr algn="ctr" eaLnBrk="1" hangingPunct="1"/>
            <a:r>
              <a:rPr lang="en-US" b="1" dirty="0" smtClean="0">
                <a:cs typeface="Arial" charset="0"/>
              </a:rPr>
              <a:t>BIMS – Structured Cognitive Test </a:t>
            </a:r>
          </a:p>
        </p:txBody>
      </p:sp>
      <p:sp>
        <p:nvSpPr>
          <p:cNvPr id="8195" name="Content Placeholder 2"/>
          <p:cNvSpPr>
            <a:spLocks noGrp="1"/>
          </p:cNvSpPr>
          <p:nvPr>
            <p:ph sz="quarter" idx="1"/>
          </p:nvPr>
        </p:nvSpPr>
        <p:spPr>
          <a:xfrm>
            <a:off x="304800" y="1447800"/>
            <a:ext cx="8610600" cy="4343400"/>
          </a:xfrm>
        </p:spPr>
        <p:txBody>
          <a:bodyPr/>
          <a:lstStyle/>
          <a:p>
            <a:pPr eaLnBrk="1" hangingPunct="1">
              <a:lnSpc>
                <a:spcPct val="80000"/>
              </a:lnSpc>
            </a:pPr>
            <a:r>
              <a:rPr lang="en-US" sz="3000" dirty="0" smtClean="0">
                <a:cs typeface="Arial" charset="0"/>
              </a:rPr>
              <a:t>More accurate &amp; reliable than observation</a:t>
            </a:r>
          </a:p>
          <a:p>
            <a:pPr eaLnBrk="1" hangingPunct="1">
              <a:lnSpc>
                <a:spcPct val="80000"/>
              </a:lnSpc>
            </a:pPr>
            <a:endParaRPr lang="en-US" sz="3000" dirty="0" smtClean="0">
              <a:cs typeface="Arial" charset="0"/>
            </a:endParaRPr>
          </a:p>
          <a:p>
            <a:pPr eaLnBrk="1" hangingPunct="1">
              <a:lnSpc>
                <a:spcPct val="80000"/>
              </a:lnSpc>
            </a:pPr>
            <a:r>
              <a:rPr lang="en-US" sz="3000" dirty="0" smtClean="0">
                <a:cs typeface="Arial" charset="0"/>
              </a:rPr>
              <a:t>Decreases incorrect labeling of cognitive ability</a:t>
            </a:r>
          </a:p>
          <a:p>
            <a:pPr eaLnBrk="1" hangingPunct="1">
              <a:lnSpc>
                <a:spcPct val="80000"/>
              </a:lnSpc>
              <a:buFont typeface="Wingdings 2" pitchFamily="18" charset="2"/>
              <a:buNone/>
            </a:pPr>
            <a:endParaRPr lang="en-US" sz="3000" dirty="0" smtClean="0">
              <a:cs typeface="Arial" charset="0"/>
            </a:endParaRPr>
          </a:p>
          <a:p>
            <a:pPr eaLnBrk="1" hangingPunct="1">
              <a:lnSpc>
                <a:spcPct val="80000"/>
              </a:lnSpc>
            </a:pPr>
            <a:r>
              <a:rPr lang="en-US" sz="3000" dirty="0" smtClean="0">
                <a:cs typeface="Arial" charset="0"/>
              </a:rPr>
              <a:t>Observe for Sign &amp; Symptoms of Delirium </a:t>
            </a:r>
          </a:p>
        </p:txBody>
      </p:sp>
      <p:pic>
        <p:nvPicPr>
          <p:cNvPr id="6146" name="Picture 2" descr="http://www.fotosearch.com/bthumb/CRT/CRT394/15427-039at.jpg"/>
          <p:cNvPicPr>
            <a:picLocks noChangeAspect="1" noChangeArrowheads="1"/>
          </p:cNvPicPr>
          <p:nvPr/>
        </p:nvPicPr>
        <p:blipFill>
          <a:blip r:embed="rId3" cstate="print"/>
          <a:srcRect/>
          <a:stretch>
            <a:fillRect/>
          </a:stretch>
        </p:blipFill>
        <p:spPr bwMode="auto">
          <a:xfrm>
            <a:off x="1981200" y="3886200"/>
            <a:ext cx="16764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7" name="Picture 4" descr="Audio_Symbol"/>
          <p:cNvPicPr>
            <a:picLocks noChangeAspect="1" noChangeArrowheads="1"/>
          </p:cNvPicPr>
          <p:nvPr/>
        </p:nvPicPr>
        <p:blipFill>
          <a:blip r:embed="rId4" cstate="print"/>
          <a:srcRect/>
          <a:stretch>
            <a:fillRect/>
          </a:stretch>
        </p:blipFill>
        <p:spPr bwMode="auto">
          <a:xfrm>
            <a:off x="7772400" y="990600"/>
            <a:ext cx="914400" cy="914400"/>
          </a:xfrm>
          <a:prstGeom prst="rect">
            <a:avLst/>
          </a:prstGeom>
          <a:noFill/>
          <a:ln w="9525">
            <a:noFill/>
            <a:miter lim="800000"/>
            <a:headEnd/>
            <a:tailEnd/>
          </a:ln>
        </p:spPr>
      </p:pic>
      <p:pic>
        <p:nvPicPr>
          <p:cNvPr id="8199" name="Picture 5" descr="Image of an elderly man talking with a medical professional."/>
          <p:cNvPicPr>
            <a:picLocks noChangeAspect="1" noChangeArrowheads="1"/>
          </p:cNvPicPr>
          <p:nvPr/>
        </p:nvPicPr>
        <p:blipFill>
          <a:blip r:embed="rId5" cstate="print"/>
          <a:srcRect/>
          <a:stretch>
            <a:fillRect/>
          </a:stretch>
        </p:blipFill>
        <p:spPr bwMode="auto">
          <a:xfrm>
            <a:off x="3810000" y="4019940"/>
            <a:ext cx="2642016" cy="1888214"/>
          </a:xfrm>
          <a:prstGeom prst="rect">
            <a:avLst/>
          </a:prstGeom>
          <a:ln>
            <a:noFill/>
          </a:ln>
          <a:effectLst>
            <a:outerShdw blurRad="190500" algn="tl" rotWithShape="0">
              <a:srgbClr val="000000">
                <a:alpha val="70000"/>
              </a:srgbClr>
            </a:outerShdw>
          </a:effectLst>
        </p:spPr>
      </p:pic>
      <p:pic>
        <p:nvPicPr>
          <p:cNvPr id="8200" name="Picture 4" descr="Image of an elderly woman."/>
          <p:cNvPicPr>
            <a:picLocks noChangeAspect="1" noChangeArrowheads="1"/>
          </p:cNvPicPr>
          <p:nvPr/>
        </p:nvPicPr>
        <p:blipFill>
          <a:blip r:embed="rId6" cstate="print"/>
          <a:srcRect/>
          <a:stretch>
            <a:fillRect/>
          </a:stretch>
        </p:blipFill>
        <p:spPr bwMode="auto">
          <a:xfrm>
            <a:off x="296862" y="4203023"/>
            <a:ext cx="1684338" cy="2528888"/>
          </a:xfrm>
          <a:prstGeom prst="rect">
            <a:avLst/>
          </a:prstGeom>
          <a:ln>
            <a:noFill/>
          </a:ln>
          <a:effectLst>
            <a:outerShdw blurRad="292100" dist="139700" dir="2700000" algn="tl" rotWithShape="0">
              <a:srgbClr val="333333">
                <a:alpha val="65000"/>
              </a:srgbClr>
            </a:outerShdw>
          </a:effectLst>
        </p:spPr>
      </p:pic>
      <p:pic>
        <p:nvPicPr>
          <p:cNvPr id="8" name="Picture 7" descr="http://www.drewnursinghome.ca/wp-content/uploads/2009/11/SeniorWoman_web.jpg">
            <a:hlinkClick r:id="rId7" tgtFrame="_blank"/>
          </p:cNvPr>
          <p:cNvPicPr/>
          <p:nvPr/>
        </p:nvPicPr>
        <p:blipFill>
          <a:blip r:embed="rId8">
            <a:extLst>
              <a:ext uri="{28A0092B-C50C-407E-A947-70E740481C1C}">
                <a14:useLocalDpi xmlns:a14="http://schemas.microsoft.com/office/drawing/2010/main" val="0"/>
              </a:ext>
            </a:extLst>
          </a:blip>
          <a:srcRect/>
          <a:stretch>
            <a:fillRect/>
          </a:stretch>
        </p:blipFill>
        <p:spPr bwMode="auto">
          <a:xfrm>
            <a:off x="6299616" y="4964047"/>
            <a:ext cx="2615783" cy="1690688"/>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52400"/>
            <a:ext cx="9144000" cy="1066800"/>
          </a:xfrm>
        </p:spPr>
        <p:txBody>
          <a:bodyPr/>
          <a:lstStyle/>
          <a:p>
            <a:pPr algn="ctr" eaLnBrk="1" hangingPunct="1"/>
            <a:r>
              <a:rPr lang="en-US" b="1" dirty="0" smtClean="0">
                <a:cs typeface="Arial" charset="0"/>
              </a:rPr>
              <a:t>Confusion Assessment Method CAM </a:t>
            </a:r>
          </a:p>
        </p:txBody>
      </p:sp>
      <p:sp>
        <p:nvSpPr>
          <p:cNvPr id="46083" name="Content Placeholder 2"/>
          <p:cNvSpPr>
            <a:spLocks noGrp="1"/>
          </p:cNvSpPr>
          <p:nvPr>
            <p:ph sz="quarter" idx="1"/>
          </p:nvPr>
        </p:nvSpPr>
        <p:spPr>
          <a:xfrm>
            <a:off x="304800" y="1219200"/>
            <a:ext cx="8839200" cy="4937125"/>
          </a:xfrm>
        </p:spPr>
        <p:txBody>
          <a:bodyPr/>
          <a:lstStyle/>
          <a:p>
            <a:pPr eaLnBrk="1" hangingPunct="1"/>
            <a:r>
              <a:rPr lang="en-US" sz="3200" dirty="0" smtClean="0">
                <a:cs typeface="Arial" charset="0"/>
              </a:rPr>
              <a:t>Standardized instrument developed to facilitate detection of delirium</a:t>
            </a:r>
          </a:p>
          <a:p>
            <a:pPr eaLnBrk="1" hangingPunct="1"/>
            <a:r>
              <a:rPr lang="en-US" sz="3200" dirty="0" smtClean="0">
                <a:cs typeface="Arial" charset="0"/>
              </a:rPr>
              <a:t>4 components</a:t>
            </a:r>
          </a:p>
          <a:p>
            <a:pPr lvl="1" eaLnBrk="1" hangingPunct="1"/>
            <a:r>
              <a:rPr lang="en-US" sz="3200" dirty="0" smtClean="0">
                <a:solidFill>
                  <a:srgbClr val="373D54"/>
                </a:solidFill>
                <a:cs typeface="Arial" charset="0"/>
              </a:rPr>
              <a:t>Inattention</a:t>
            </a:r>
          </a:p>
          <a:p>
            <a:pPr lvl="1" eaLnBrk="1" hangingPunct="1"/>
            <a:r>
              <a:rPr lang="en-US" sz="3200" dirty="0" smtClean="0">
                <a:solidFill>
                  <a:srgbClr val="373D54"/>
                </a:solidFill>
                <a:cs typeface="Arial" charset="0"/>
              </a:rPr>
              <a:t>Disorganized thinking</a:t>
            </a:r>
          </a:p>
          <a:p>
            <a:pPr lvl="1" eaLnBrk="1" hangingPunct="1"/>
            <a:r>
              <a:rPr lang="en-US" sz="3200" dirty="0" smtClean="0">
                <a:solidFill>
                  <a:srgbClr val="373D54"/>
                </a:solidFill>
                <a:cs typeface="Arial" charset="0"/>
              </a:rPr>
              <a:t>Altered level of consciousness</a:t>
            </a:r>
          </a:p>
          <a:p>
            <a:pPr lvl="1" eaLnBrk="1" hangingPunct="1"/>
            <a:r>
              <a:rPr lang="en-US" sz="3200" dirty="0" smtClean="0">
                <a:solidFill>
                  <a:srgbClr val="373D54"/>
                </a:solidFill>
                <a:cs typeface="Arial" charset="0"/>
              </a:rPr>
              <a:t>Psychomotor retardation			</a:t>
            </a:r>
            <a:endParaRPr lang="en-US" b="1" dirty="0" smtClean="0">
              <a:solidFill>
                <a:srgbClr val="373D54"/>
              </a:solidFill>
              <a:cs typeface="Arial" charset="0"/>
            </a:endParaRPr>
          </a:p>
        </p:txBody>
      </p:sp>
      <p:sp>
        <p:nvSpPr>
          <p:cNvPr id="46084" name="TextBox 3"/>
          <p:cNvSpPr txBox="1">
            <a:spLocks noChangeArrowheads="1"/>
          </p:cNvSpPr>
          <p:nvPr/>
        </p:nvSpPr>
        <p:spPr bwMode="auto">
          <a:xfrm flipH="1">
            <a:off x="8915400" y="457200"/>
            <a:ext cx="228600" cy="304800"/>
          </a:xfrm>
          <a:prstGeom prst="rect">
            <a:avLst/>
          </a:prstGeom>
          <a:noFill/>
          <a:ln w="9525">
            <a:noFill/>
            <a:miter lim="800000"/>
            <a:headEnd/>
            <a:tailEnd/>
          </a:ln>
        </p:spPr>
        <p:txBody>
          <a:bodyPr>
            <a:spAutoFit/>
          </a:bodyPr>
          <a:lstStyle/>
          <a:p>
            <a:r>
              <a:rPr lang="en-US" sz="1400" dirty="0">
                <a:latin typeface="Gill Sans MT" pitchFamily="34" charset="0"/>
              </a:rPr>
              <a:t>©</a:t>
            </a:r>
          </a:p>
        </p:txBody>
      </p:sp>
      <p:pic>
        <p:nvPicPr>
          <p:cNvPr id="50181" name="Picture 2"/>
          <p:cNvPicPr>
            <a:picLocks noChangeAspect="1" noChangeArrowheads="1"/>
          </p:cNvPicPr>
          <p:nvPr/>
        </p:nvPicPr>
        <p:blipFill>
          <a:blip r:embed="rId3" cstate="print"/>
          <a:srcRect r="28708" b="71477"/>
          <a:stretch>
            <a:fillRect/>
          </a:stretch>
        </p:blipFill>
        <p:spPr bwMode="auto">
          <a:xfrm>
            <a:off x="381000" y="5257800"/>
            <a:ext cx="8458200" cy="1266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 y="152400"/>
            <a:ext cx="8839200" cy="1219200"/>
          </a:xfrm>
        </p:spPr>
        <p:txBody>
          <a:bodyPr/>
          <a:lstStyle/>
          <a:p>
            <a:pPr algn="ctr" eaLnBrk="1" hangingPunct="1"/>
            <a:r>
              <a:rPr lang="en-US" b="1" dirty="0" smtClean="0">
                <a:cs typeface="Arial" charset="0"/>
              </a:rPr>
              <a:t>CAM   </a:t>
            </a:r>
            <a:br>
              <a:rPr lang="en-US" b="1" dirty="0" smtClean="0">
                <a:cs typeface="Arial" charset="0"/>
              </a:rPr>
            </a:br>
            <a:r>
              <a:rPr lang="en-US" b="1" dirty="0" smtClean="0">
                <a:cs typeface="Arial" charset="0"/>
              </a:rPr>
              <a:t> Signs &amp; Symptoms of Delirium</a:t>
            </a:r>
          </a:p>
        </p:txBody>
      </p:sp>
      <p:sp>
        <p:nvSpPr>
          <p:cNvPr id="47107" name="Content Placeholder 2"/>
          <p:cNvSpPr>
            <a:spLocks noGrp="1"/>
          </p:cNvSpPr>
          <p:nvPr>
            <p:ph sz="quarter" idx="1"/>
          </p:nvPr>
        </p:nvSpPr>
        <p:spPr>
          <a:xfrm>
            <a:off x="228600" y="1600200"/>
            <a:ext cx="8915400" cy="4556125"/>
          </a:xfrm>
        </p:spPr>
        <p:txBody>
          <a:bodyPr/>
          <a:lstStyle/>
          <a:p>
            <a:pPr eaLnBrk="1" hangingPunct="1"/>
            <a:r>
              <a:rPr lang="en-US" sz="2800" dirty="0" smtClean="0">
                <a:cs typeface="Arial" charset="0"/>
              </a:rPr>
              <a:t>A. Inattention</a:t>
            </a:r>
          </a:p>
          <a:p>
            <a:pPr lvl="1" eaLnBrk="1" hangingPunct="1"/>
            <a:r>
              <a:rPr lang="en-US" sz="2800" dirty="0" smtClean="0">
                <a:solidFill>
                  <a:srgbClr val="373D54"/>
                </a:solidFill>
                <a:cs typeface="Arial" charset="0"/>
              </a:rPr>
              <a:t>Reduced ability to maintain attention to external stimuli and to appropriately shift attention to new external stimuli.</a:t>
            </a:r>
          </a:p>
          <a:p>
            <a:pPr lvl="1" eaLnBrk="1" hangingPunct="1"/>
            <a:r>
              <a:rPr lang="en-US" sz="2800" dirty="0" smtClean="0">
                <a:solidFill>
                  <a:srgbClr val="373D54"/>
                </a:solidFill>
                <a:cs typeface="Arial" charset="0"/>
              </a:rPr>
              <a:t>Seems unaware or out of touch with environment</a:t>
            </a:r>
          </a:p>
          <a:p>
            <a:pPr lvl="1" eaLnBrk="1" hangingPunct="1"/>
            <a:r>
              <a:rPr lang="en-US" sz="2800" dirty="0" smtClean="0">
                <a:solidFill>
                  <a:srgbClr val="373D54"/>
                </a:solidFill>
                <a:cs typeface="Arial" charset="0"/>
              </a:rPr>
              <a:t>May test by counting backward from 20</a:t>
            </a:r>
          </a:p>
          <a:p>
            <a:pPr lvl="1" eaLnBrk="1" hangingPunct="1">
              <a:buFont typeface="Wingdings 3" pitchFamily="18" charset="2"/>
              <a:buNone/>
            </a:pPr>
            <a:endParaRPr lang="en-US" sz="2800" dirty="0" smtClean="0">
              <a:solidFill>
                <a:srgbClr val="373D54"/>
              </a:solidFill>
              <a:cs typeface="Arial" charset="0"/>
            </a:endParaRPr>
          </a:p>
          <a:p>
            <a:pPr eaLnBrk="1" hangingPunct="1"/>
            <a:r>
              <a:rPr lang="en-US" sz="2800" dirty="0" smtClean="0">
                <a:cs typeface="Arial" charset="0"/>
              </a:rPr>
              <a:t>B. Disorganized thinking</a:t>
            </a:r>
          </a:p>
          <a:p>
            <a:pPr lvl="1" eaLnBrk="1" hangingPunct="1"/>
            <a:r>
              <a:rPr lang="en-US" sz="2800" dirty="0" smtClean="0">
                <a:solidFill>
                  <a:srgbClr val="373D54"/>
                </a:solidFill>
                <a:cs typeface="Arial" charset="0"/>
              </a:rPr>
              <a:t>Evidenced by rambling, irrelevant, or incoherent speech</a:t>
            </a:r>
          </a:p>
        </p:txBody>
      </p:sp>
      <p:sp>
        <p:nvSpPr>
          <p:cNvPr id="47108" name="TextBox 3"/>
          <p:cNvSpPr txBox="1">
            <a:spLocks noChangeArrowheads="1"/>
          </p:cNvSpPr>
          <p:nvPr/>
        </p:nvSpPr>
        <p:spPr bwMode="auto">
          <a:xfrm flipH="1">
            <a:off x="5029200" y="152400"/>
            <a:ext cx="228600" cy="304800"/>
          </a:xfrm>
          <a:prstGeom prst="rect">
            <a:avLst/>
          </a:prstGeom>
          <a:noFill/>
          <a:ln w="9525">
            <a:noFill/>
            <a:miter lim="800000"/>
            <a:headEnd/>
            <a:tailEnd/>
          </a:ln>
        </p:spPr>
        <p:txBody>
          <a:bodyPr>
            <a:spAutoFit/>
          </a:bodyPr>
          <a:lstStyle/>
          <a:p>
            <a:r>
              <a:rPr lang="en-US" sz="1400" dirty="0">
                <a:latin typeface="Gill Sans MT" pitchFamily="34"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152400"/>
            <a:ext cx="9144000" cy="1219200"/>
          </a:xfrm>
        </p:spPr>
        <p:txBody>
          <a:bodyPr/>
          <a:lstStyle/>
          <a:p>
            <a:pPr algn="ctr" eaLnBrk="1" hangingPunct="1"/>
            <a:r>
              <a:rPr lang="en-US" b="1" dirty="0" smtClean="0">
                <a:cs typeface="Arial" charset="0"/>
              </a:rPr>
              <a:t>CAM  </a:t>
            </a:r>
            <a:br>
              <a:rPr lang="en-US" b="1" dirty="0" smtClean="0">
                <a:cs typeface="Arial" charset="0"/>
              </a:rPr>
            </a:br>
            <a:r>
              <a:rPr lang="en-US" b="1" dirty="0" smtClean="0">
                <a:cs typeface="Arial" charset="0"/>
              </a:rPr>
              <a:t> Signs &amp; Symptoms of Delirium</a:t>
            </a:r>
          </a:p>
        </p:txBody>
      </p:sp>
      <p:sp>
        <p:nvSpPr>
          <p:cNvPr id="48131" name="Content Placeholder 2"/>
          <p:cNvSpPr>
            <a:spLocks noGrp="1"/>
          </p:cNvSpPr>
          <p:nvPr>
            <p:ph sz="quarter" idx="1"/>
          </p:nvPr>
        </p:nvSpPr>
        <p:spPr>
          <a:xfrm>
            <a:off x="228600" y="1295400"/>
            <a:ext cx="8763000" cy="5562600"/>
          </a:xfrm>
        </p:spPr>
        <p:txBody>
          <a:bodyPr/>
          <a:lstStyle/>
          <a:p>
            <a:pPr eaLnBrk="1" hangingPunct="1">
              <a:spcBef>
                <a:spcPct val="0"/>
              </a:spcBef>
            </a:pPr>
            <a:r>
              <a:rPr lang="en-US" sz="2800" dirty="0" smtClean="0">
                <a:cs typeface="Arial" charset="0"/>
              </a:rPr>
              <a:t>C. Altered level of consciousness</a:t>
            </a:r>
          </a:p>
          <a:p>
            <a:pPr lvl="1" eaLnBrk="1" hangingPunct="1">
              <a:spcBef>
                <a:spcPct val="0"/>
              </a:spcBef>
            </a:pPr>
            <a:r>
              <a:rPr lang="en-US" sz="2800" dirty="0" smtClean="0">
                <a:solidFill>
                  <a:srgbClr val="373D54"/>
                </a:solidFill>
                <a:cs typeface="Arial" charset="0"/>
              </a:rPr>
              <a:t>Vigilant – startles easily to any sound or touch</a:t>
            </a:r>
          </a:p>
          <a:p>
            <a:pPr lvl="1" eaLnBrk="1" hangingPunct="1">
              <a:spcBef>
                <a:spcPct val="0"/>
              </a:spcBef>
            </a:pPr>
            <a:r>
              <a:rPr lang="en-US" sz="2800" dirty="0" smtClean="0">
                <a:solidFill>
                  <a:srgbClr val="373D54"/>
                </a:solidFill>
                <a:cs typeface="Arial" charset="0"/>
              </a:rPr>
              <a:t>Lethargic – repeatedly dozes off when asked questions, but responds to voice or touch</a:t>
            </a:r>
          </a:p>
          <a:p>
            <a:pPr lvl="1" eaLnBrk="1" hangingPunct="1">
              <a:spcBef>
                <a:spcPct val="0"/>
              </a:spcBef>
            </a:pPr>
            <a:r>
              <a:rPr lang="en-US" sz="2800" dirty="0" smtClean="0">
                <a:solidFill>
                  <a:srgbClr val="373D54"/>
                </a:solidFill>
                <a:cs typeface="Arial" charset="0"/>
              </a:rPr>
              <a:t>Stupor – very difficult to arouse and keep aroused for interview</a:t>
            </a:r>
          </a:p>
          <a:p>
            <a:pPr lvl="1" eaLnBrk="1" hangingPunct="1">
              <a:spcBef>
                <a:spcPct val="0"/>
              </a:spcBef>
            </a:pPr>
            <a:r>
              <a:rPr lang="en-US" sz="2800" dirty="0" smtClean="0">
                <a:solidFill>
                  <a:srgbClr val="373D54"/>
                </a:solidFill>
                <a:cs typeface="Arial" charset="0"/>
              </a:rPr>
              <a:t>Comatose – cannot be aroused despite shaking &amp; shouting; (A Comatose Diagnosis is not required)</a:t>
            </a:r>
          </a:p>
          <a:p>
            <a:pPr lvl="1" eaLnBrk="1" hangingPunct="1">
              <a:spcBef>
                <a:spcPct val="0"/>
              </a:spcBef>
            </a:pPr>
            <a:endParaRPr lang="en-US" sz="2800" dirty="0" smtClean="0">
              <a:solidFill>
                <a:srgbClr val="373D54"/>
              </a:solidFill>
              <a:cs typeface="Arial" charset="0"/>
            </a:endParaRPr>
          </a:p>
          <a:p>
            <a:pPr eaLnBrk="1" hangingPunct="1">
              <a:spcBef>
                <a:spcPct val="0"/>
              </a:spcBef>
            </a:pPr>
            <a:r>
              <a:rPr lang="en-US" sz="2800" dirty="0" smtClean="0">
                <a:cs typeface="Arial" charset="0"/>
              </a:rPr>
              <a:t>D. Psychomotor retardation</a:t>
            </a:r>
          </a:p>
          <a:p>
            <a:pPr lvl="1" eaLnBrk="1" hangingPunct="1">
              <a:spcBef>
                <a:spcPct val="0"/>
              </a:spcBef>
            </a:pPr>
            <a:r>
              <a:rPr lang="en-US" sz="2800" dirty="0" smtClean="0">
                <a:solidFill>
                  <a:srgbClr val="373D54"/>
                </a:solidFill>
                <a:cs typeface="Arial" charset="0"/>
              </a:rPr>
              <a:t>Greatly reduced or slowed level of physical activity or mental processing</a:t>
            </a:r>
          </a:p>
        </p:txBody>
      </p:sp>
      <p:sp>
        <p:nvSpPr>
          <p:cNvPr id="48132" name="TextBox 3"/>
          <p:cNvSpPr txBox="1">
            <a:spLocks noChangeArrowheads="1"/>
          </p:cNvSpPr>
          <p:nvPr/>
        </p:nvSpPr>
        <p:spPr bwMode="auto">
          <a:xfrm flipH="1">
            <a:off x="5029200" y="0"/>
            <a:ext cx="228600" cy="304800"/>
          </a:xfrm>
          <a:prstGeom prst="rect">
            <a:avLst/>
          </a:prstGeom>
          <a:noFill/>
          <a:ln w="9525">
            <a:noFill/>
            <a:miter lim="800000"/>
            <a:headEnd/>
            <a:tailEnd/>
          </a:ln>
        </p:spPr>
        <p:txBody>
          <a:bodyPr>
            <a:spAutoFit/>
          </a:bodyPr>
          <a:lstStyle/>
          <a:p>
            <a:r>
              <a:rPr lang="en-US" sz="1400" dirty="0">
                <a:latin typeface="Gill Sans MT" pitchFamily="34" charset="0"/>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228600"/>
            <a:ext cx="9144000" cy="1219200"/>
          </a:xfrm>
        </p:spPr>
        <p:txBody>
          <a:bodyPr/>
          <a:lstStyle/>
          <a:p>
            <a:pPr algn="ctr" eaLnBrk="1" hangingPunct="1"/>
            <a:r>
              <a:rPr lang="en-US" b="1" dirty="0" smtClean="0">
                <a:cs typeface="Arial" charset="0"/>
              </a:rPr>
              <a:t>C1300: Signs &amp; Symptoms of Delirium - Assessment</a:t>
            </a:r>
          </a:p>
        </p:txBody>
      </p:sp>
      <p:sp>
        <p:nvSpPr>
          <p:cNvPr id="49155" name="Content Placeholder 2"/>
          <p:cNvSpPr>
            <a:spLocks noGrp="1"/>
          </p:cNvSpPr>
          <p:nvPr>
            <p:ph sz="quarter" idx="1"/>
          </p:nvPr>
        </p:nvSpPr>
        <p:spPr>
          <a:xfrm>
            <a:off x="228600" y="1600200"/>
            <a:ext cx="8915400" cy="5257800"/>
          </a:xfrm>
        </p:spPr>
        <p:txBody>
          <a:bodyPr/>
          <a:lstStyle/>
          <a:p>
            <a:pPr eaLnBrk="1" hangingPunct="1">
              <a:spcBef>
                <a:spcPct val="0"/>
              </a:spcBef>
            </a:pPr>
            <a:r>
              <a:rPr lang="en-US" sz="2800" dirty="0" smtClean="0">
                <a:cs typeface="Arial" charset="0"/>
              </a:rPr>
              <a:t>While conducting BIMS:</a:t>
            </a:r>
          </a:p>
          <a:p>
            <a:pPr lvl="1" eaLnBrk="1" hangingPunct="1">
              <a:spcBef>
                <a:spcPct val="0"/>
              </a:spcBef>
            </a:pPr>
            <a:r>
              <a:rPr lang="en-US" sz="2800" dirty="0" smtClean="0">
                <a:solidFill>
                  <a:srgbClr val="373D54"/>
                </a:solidFill>
                <a:cs typeface="Arial" charset="0"/>
              </a:rPr>
              <a:t>Observe for signs and symptoms of delirium</a:t>
            </a:r>
          </a:p>
          <a:p>
            <a:pPr eaLnBrk="1" hangingPunct="1">
              <a:spcBef>
                <a:spcPct val="0"/>
              </a:spcBef>
            </a:pPr>
            <a:r>
              <a:rPr lang="en-US" sz="2800" dirty="0" smtClean="0">
                <a:cs typeface="Arial" charset="0"/>
              </a:rPr>
              <a:t>If conducting Staff Assessment for Mental Status</a:t>
            </a:r>
          </a:p>
          <a:p>
            <a:pPr lvl="1" eaLnBrk="1" hangingPunct="1">
              <a:spcBef>
                <a:spcPct val="0"/>
              </a:spcBef>
            </a:pPr>
            <a:r>
              <a:rPr lang="en-US" sz="2800" dirty="0" smtClean="0">
                <a:solidFill>
                  <a:srgbClr val="373D54"/>
                </a:solidFill>
                <a:cs typeface="Arial" charset="0"/>
              </a:rPr>
              <a:t>Ask staff members about observations of signs and symptoms of delirium</a:t>
            </a:r>
          </a:p>
          <a:p>
            <a:pPr eaLnBrk="1" hangingPunct="1">
              <a:spcBef>
                <a:spcPct val="0"/>
              </a:spcBef>
            </a:pPr>
            <a:r>
              <a:rPr lang="en-US" sz="2800" dirty="0" smtClean="0">
                <a:cs typeface="Arial" charset="0"/>
              </a:rPr>
              <a:t>Review medical record</a:t>
            </a:r>
          </a:p>
          <a:p>
            <a:pPr lvl="1" eaLnBrk="1" hangingPunct="1">
              <a:spcBef>
                <a:spcPct val="0"/>
              </a:spcBef>
            </a:pPr>
            <a:r>
              <a:rPr lang="en-US" sz="2800" dirty="0" smtClean="0">
                <a:solidFill>
                  <a:srgbClr val="373D54"/>
                </a:solidFill>
                <a:cs typeface="Arial" charset="0"/>
              </a:rPr>
              <a:t>Baseline status - Presence or Absence of S/S</a:t>
            </a:r>
          </a:p>
          <a:p>
            <a:pPr lvl="1" eaLnBrk="1" hangingPunct="1">
              <a:spcBef>
                <a:spcPct val="0"/>
              </a:spcBef>
            </a:pPr>
            <a:r>
              <a:rPr lang="en-US" sz="2800" dirty="0" smtClean="0">
                <a:solidFill>
                  <a:srgbClr val="373D54"/>
                </a:solidFill>
                <a:cs typeface="Arial" charset="0"/>
              </a:rPr>
              <a:t>Fluctuations </a:t>
            </a:r>
          </a:p>
          <a:p>
            <a:pPr lvl="1" eaLnBrk="1" hangingPunct="1">
              <a:spcBef>
                <a:spcPct val="0"/>
              </a:spcBef>
            </a:pPr>
            <a:r>
              <a:rPr lang="en-US" sz="2800" dirty="0" smtClean="0">
                <a:solidFill>
                  <a:srgbClr val="373D54"/>
                </a:solidFill>
                <a:cs typeface="Arial" charset="0"/>
              </a:rPr>
              <a:t>Behaviors not observed during BIMS or reported by staff</a:t>
            </a:r>
          </a:p>
          <a:p>
            <a:pPr eaLnBrk="1" hangingPunct="1">
              <a:spcBef>
                <a:spcPct val="0"/>
              </a:spcBef>
            </a:pPr>
            <a:r>
              <a:rPr lang="en-US" sz="2800" dirty="0" smtClean="0">
                <a:cs typeface="Arial" charset="0"/>
              </a:rPr>
              <a:t>Interview staff, family members, significant other</a:t>
            </a:r>
            <a:endParaRPr lang="en-US" sz="2800" dirty="0" smtClean="0">
              <a:solidFill>
                <a:schemeClr val="accent1"/>
              </a:solidFill>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152400"/>
            <a:ext cx="9144000" cy="1219200"/>
          </a:xfrm>
        </p:spPr>
        <p:txBody>
          <a:bodyPr/>
          <a:lstStyle/>
          <a:p>
            <a:pPr algn="ctr" eaLnBrk="1" hangingPunct="1"/>
            <a:r>
              <a:rPr lang="en-US" b="1" dirty="0" smtClean="0">
                <a:cs typeface="Arial" charset="0"/>
              </a:rPr>
              <a:t>C1300: Signs &amp; Symptoms of Delirium - Coding </a:t>
            </a:r>
          </a:p>
        </p:txBody>
      </p:sp>
      <p:sp>
        <p:nvSpPr>
          <p:cNvPr id="50179" name="Content Placeholder 2"/>
          <p:cNvSpPr>
            <a:spLocks noGrp="1"/>
          </p:cNvSpPr>
          <p:nvPr>
            <p:ph sz="quarter" idx="1"/>
          </p:nvPr>
        </p:nvSpPr>
        <p:spPr>
          <a:xfrm>
            <a:off x="228600" y="1143000"/>
            <a:ext cx="8915400" cy="2667000"/>
          </a:xfrm>
        </p:spPr>
        <p:txBody>
          <a:bodyPr/>
          <a:lstStyle/>
          <a:p>
            <a:pPr eaLnBrk="1" hangingPunct="1">
              <a:spcBef>
                <a:spcPct val="0"/>
              </a:spcBef>
            </a:pPr>
            <a:r>
              <a:rPr lang="en-US" sz="2800" b="1" dirty="0" smtClean="0">
                <a:cs typeface="Arial" charset="0"/>
              </a:rPr>
              <a:t>Code 0</a:t>
            </a:r>
            <a:r>
              <a:rPr lang="en-US" sz="2800" dirty="0" smtClean="0">
                <a:cs typeface="Arial" charset="0"/>
              </a:rPr>
              <a:t>. Behavior </a:t>
            </a:r>
            <a:r>
              <a:rPr lang="en-US" sz="2800" b="1" dirty="0" smtClean="0">
                <a:cs typeface="Arial" charset="0"/>
              </a:rPr>
              <a:t>not</a:t>
            </a:r>
            <a:r>
              <a:rPr lang="en-US" sz="2800" dirty="0" smtClean="0">
                <a:cs typeface="Arial" charset="0"/>
              </a:rPr>
              <a:t> present</a:t>
            </a:r>
          </a:p>
          <a:p>
            <a:pPr eaLnBrk="1" hangingPunct="1">
              <a:spcBef>
                <a:spcPct val="0"/>
              </a:spcBef>
            </a:pPr>
            <a:r>
              <a:rPr lang="en-US" sz="2800" b="1" dirty="0" smtClean="0">
                <a:cs typeface="Arial" charset="0"/>
              </a:rPr>
              <a:t>Code 1.</a:t>
            </a:r>
            <a:r>
              <a:rPr lang="en-US" sz="2800" dirty="0" smtClean="0">
                <a:cs typeface="Arial" charset="0"/>
              </a:rPr>
              <a:t> Behavior </a:t>
            </a:r>
            <a:r>
              <a:rPr lang="en-US" sz="2800" b="1" dirty="0" smtClean="0">
                <a:cs typeface="Arial" charset="0"/>
              </a:rPr>
              <a:t>continuously</a:t>
            </a:r>
            <a:r>
              <a:rPr lang="en-US" sz="2800" dirty="0" smtClean="0">
                <a:cs typeface="Arial" charset="0"/>
              </a:rPr>
              <a:t> present, did not fluctuate</a:t>
            </a:r>
          </a:p>
          <a:p>
            <a:pPr eaLnBrk="1" hangingPunct="1">
              <a:spcBef>
                <a:spcPct val="0"/>
              </a:spcBef>
            </a:pPr>
            <a:r>
              <a:rPr lang="en-US" sz="2800" b="1" dirty="0" smtClean="0">
                <a:cs typeface="Arial" charset="0"/>
              </a:rPr>
              <a:t>Code 2.</a:t>
            </a:r>
            <a:r>
              <a:rPr lang="en-US" sz="2800" dirty="0" smtClean="0">
                <a:cs typeface="Arial" charset="0"/>
              </a:rPr>
              <a:t> Behavior present, </a:t>
            </a:r>
            <a:r>
              <a:rPr lang="en-US" sz="2800" b="1" dirty="0" smtClean="0">
                <a:cs typeface="Arial" charset="0"/>
              </a:rPr>
              <a:t>fluctuates </a:t>
            </a:r>
            <a:r>
              <a:rPr lang="en-US" sz="2800" dirty="0" smtClean="0">
                <a:cs typeface="Arial" charset="0"/>
              </a:rPr>
              <a:t>(comes and goes, increases or decreases in severity</a:t>
            </a:r>
          </a:p>
          <a:p>
            <a:pPr lvl="1" eaLnBrk="1" hangingPunct="1">
              <a:spcBef>
                <a:spcPct val="0"/>
              </a:spcBef>
            </a:pPr>
            <a:r>
              <a:rPr lang="en-US" sz="2800" dirty="0" smtClean="0">
                <a:cs typeface="Arial" charset="0"/>
              </a:rPr>
              <a:t>Information sources disagree  	    </a:t>
            </a:r>
            <a:endParaRPr lang="en-US" b="1" dirty="0" smtClean="0">
              <a:cs typeface="Arial" charset="0"/>
            </a:endParaRPr>
          </a:p>
          <a:p>
            <a:pPr eaLnBrk="1" hangingPunct="1">
              <a:spcBef>
                <a:spcPct val="0"/>
              </a:spcBef>
            </a:pPr>
            <a:endParaRPr lang="en-US" sz="2400" b="1" dirty="0" smtClean="0">
              <a:cs typeface="Arial" charset="0"/>
            </a:endParaRPr>
          </a:p>
        </p:txBody>
      </p:sp>
      <p:pic>
        <p:nvPicPr>
          <p:cNvPr id="54276" name="Picture 2"/>
          <p:cNvPicPr>
            <a:picLocks noChangeAspect="1" noChangeArrowheads="1"/>
          </p:cNvPicPr>
          <p:nvPr/>
        </p:nvPicPr>
        <p:blipFill>
          <a:blip r:embed="rId3" cstate="print"/>
          <a:srcRect/>
          <a:stretch>
            <a:fillRect/>
          </a:stretch>
        </p:blipFill>
        <p:spPr bwMode="auto">
          <a:xfrm>
            <a:off x="609600" y="3765550"/>
            <a:ext cx="7696200" cy="3092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9144000" cy="1447800"/>
          </a:xfrm>
        </p:spPr>
        <p:txBody>
          <a:bodyPr/>
          <a:lstStyle/>
          <a:p>
            <a:pPr algn="ctr" eaLnBrk="1" hangingPunct="1"/>
            <a:r>
              <a:rPr lang="en-US" b="1" dirty="0" smtClean="0">
                <a:cs typeface="Arial" charset="0"/>
              </a:rPr>
              <a:t>C1600: Is there Evidence of an Acute Change in Mental Status</a:t>
            </a:r>
            <a:r>
              <a:rPr lang="en-US" dirty="0" smtClean="0">
                <a:cs typeface="Arial" charset="0"/>
              </a:rPr>
              <a:t>?</a:t>
            </a:r>
          </a:p>
        </p:txBody>
      </p:sp>
      <p:sp>
        <p:nvSpPr>
          <p:cNvPr id="51203" name="Content Placeholder 2"/>
          <p:cNvSpPr>
            <a:spLocks noGrp="1"/>
          </p:cNvSpPr>
          <p:nvPr>
            <p:ph sz="quarter" idx="1"/>
          </p:nvPr>
        </p:nvSpPr>
        <p:spPr>
          <a:xfrm>
            <a:off x="228600" y="1295400"/>
            <a:ext cx="8915400" cy="3657600"/>
          </a:xfrm>
        </p:spPr>
        <p:txBody>
          <a:bodyPr/>
          <a:lstStyle/>
          <a:p>
            <a:pPr eaLnBrk="1" hangingPunct="1"/>
            <a:r>
              <a:rPr lang="en-US" sz="2800" dirty="0" smtClean="0">
                <a:cs typeface="Arial" charset="0"/>
              </a:rPr>
              <a:t>7 day look-back period</a:t>
            </a:r>
          </a:p>
          <a:p>
            <a:pPr marL="273050" lvl="1" indent="-273050" eaLnBrk="1" hangingPunct="1">
              <a:spcBef>
                <a:spcPts val="575"/>
              </a:spcBef>
              <a:buClr>
                <a:schemeClr val="accent1"/>
              </a:buClr>
            </a:pPr>
            <a:r>
              <a:rPr lang="en-US" sz="2800" dirty="0" smtClean="0">
                <a:cs typeface="Arial" charset="0"/>
              </a:rPr>
              <a:t>Alteration in mental status new or worse usually over hours to days (Appendix A-1)</a:t>
            </a:r>
          </a:p>
          <a:p>
            <a:pPr eaLnBrk="1" hangingPunct="1"/>
            <a:r>
              <a:rPr lang="en-US" sz="2800" b="1" dirty="0" smtClean="0">
                <a:cs typeface="Arial" charset="0"/>
              </a:rPr>
              <a:t>Code 0. No. </a:t>
            </a:r>
            <a:r>
              <a:rPr lang="en-US" sz="2800" dirty="0" smtClean="0">
                <a:cs typeface="Arial" charset="0"/>
              </a:rPr>
              <a:t>No evidence of acute mental status change from baseline</a:t>
            </a:r>
          </a:p>
          <a:p>
            <a:pPr eaLnBrk="1" hangingPunct="1">
              <a:spcBef>
                <a:spcPct val="0"/>
              </a:spcBef>
            </a:pPr>
            <a:r>
              <a:rPr lang="en-US" sz="2800" b="1" dirty="0" smtClean="0">
                <a:cs typeface="Arial" charset="0"/>
              </a:rPr>
              <a:t>Code 1. Yes. </a:t>
            </a:r>
            <a:r>
              <a:rPr lang="en-US" sz="2800" dirty="0" smtClean="0">
                <a:cs typeface="Arial" charset="0"/>
              </a:rPr>
              <a:t>Alteration in mental status observed in  past 7 days or in BIMS that represents change from baseline</a:t>
            </a:r>
          </a:p>
          <a:p>
            <a:pPr eaLnBrk="1" hangingPunct="1">
              <a:spcBef>
                <a:spcPct val="0"/>
              </a:spcBef>
            </a:pPr>
            <a:endParaRPr lang="en-US" sz="2800" dirty="0" smtClean="0">
              <a:cs typeface="Arial" charset="0"/>
            </a:endParaRPr>
          </a:p>
          <a:p>
            <a:pPr eaLnBrk="1" hangingPunct="1"/>
            <a:endParaRPr lang="en-US" sz="2800" dirty="0" smtClean="0">
              <a:cs typeface="Arial" charset="0"/>
            </a:endParaRPr>
          </a:p>
        </p:txBody>
      </p:sp>
      <p:pic>
        <p:nvPicPr>
          <p:cNvPr id="59396" name="Picture 2"/>
          <p:cNvPicPr>
            <a:picLocks noChangeAspect="1" noChangeArrowheads="1"/>
          </p:cNvPicPr>
          <p:nvPr/>
        </p:nvPicPr>
        <p:blipFill>
          <a:blip r:embed="rId3" cstate="print"/>
          <a:srcRect t="5498" r="35588"/>
          <a:stretch>
            <a:fillRect/>
          </a:stretch>
        </p:blipFill>
        <p:spPr bwMode="auto">
          <a:xfrm>
            <a:off x="152400" y="5181600"/>
            <a:ext cx="8763000" cy="1309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Care Plan Considerations</a:t>
            </a:r>
            <a:endParaRPr lang="en-US" dirty="0"/>
          </a:p>
        </p:txBody>
      </p:sp>
      <p:sp>
        <p:nvSpPr>
          <p:cNvPr id="3" name="Content Placeholder 2"/>
          <p:cNvSpPr>
            <a:spLocks noGrp="1"/>
          </p:cNvSpPr>
          <p:nvPr>
            <p:ph sz="quarter" idx="1"/>
          </p:nvPr>
        </p:nvSpPr>
        <p:spPr/>
        <p:txBody>
          <a:bodyPr/>
          <a:lstStyle/>
          <a:p>
            <a:r>
              <a:rPr lang="en-US" dirty="0" smtClean="0"/>
              <a:t>Cognition abilities is important to enhance communication and to facilitate greater independence </a:t>
            </a:r>
          </a:p>
          <a:p>
            <a:r>
              <a:rPr lang="en-US" dirty="0" smtClean="0"/>
              <a:t>An observed “difficulty with daily decision making” may indicate possible anxiety or depression</a:t>
            </a:r>
          </a:p>
          <a:p>
            <a:r>
              <a:rPr lang="en-US" dirty="0" smtClean="0"/>
              <a:t>Resident may need more structure, encouragement to participate, or an assessment for underlying medical causes</a:t>
            </a:r>
            <a:endParaRPr lang="en-US" dirty="0"/>
          </a:p>
        </p:txBody>
      </p:sp>
    </p:spTree>
    <p:extLst>
      <p:ext uri="{BB962C8B-B14F-4D97-AF65-F5344CB8AC3E}">
        <p14:creationId xmlns:p14="http://schemas.microsoft.com/office/powerpoint/2010/main" val="3047031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I’ll take a few minutes to answer any questions you might have.</a:t>
            </a:r>
            <a:endParaRPr lang="en-US" dirty="0"/>
          </a:p>
        </p:txBody>
      </p:sp>
    </p:spTree>
    <p:extLst>
      <p:ext uri="{BB962C8B-B14F-4D97-AF65-F5344CB8AC3E}">
        <p14:creationId xmlns:p14="http://schemas.microsoft.com/office/powerpoint/2010/main" val="272845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Contact me any time</a:t>
            </a:r>
          </a:p>
          <a:p>
            <a:pPr marL="0" indent="0">
              <a:buNone/>
            </a:pPr>
            <a:endParaRPr lang="en-US" dirty="0"/>
          </a:p>
          <a:p>
            <a:pPr marL="0" indent="0">
              <a:buNone/>
            </a:pPr>
            <a:endParaRPr lang="en-US" dirty="0" smtClean="0"/>
          </a:p>
          <a:p>
            <a:pPr marL="0" indent="0" algn="ctr">
              <a:buNone/>
            </a:pPr>
            <a:r>
              <a:rPr lang="en-US" dirty="0" smtClean="0"/>
              <a:t>Shirley L. Boltz, RN</a:t>
            </a:r>
          </a:p>
          <a:p>
            <a:pPr marL="0" indent="0" algn="ctr">
              <a:buNone/>
            </a:pPr>
            <a:r>
              <a:rPr lang="en-US" dirty="0" smtClean="0"/>
              <a:t>RAI/Education Coordinator</a:t>
            </a:r>
          </a:p>
          <a:p>
            <a:pPr marL="0" indent="0" algn="ctr">
              <a:buNone/>
            </a:pPr>
            <a:r>
              <a:rPr lang="en-US" dirty="0" smtClean="0"/>
              <a:t>785-296-1282</a:t>
            </a:r>
          </a:p>
          <a:p>
            <a:pPr marL="0" indent="0" algn="ctr">
              <a:buNone/>
            </a:pPr>
            <a:r>
              <a:rPr lang="en-US" dirty="0" smtClean="0">
                <a:hlinkClick r:id="rId2"/>
              </a:rPr>
              <a:t>shirley.boltz@kdads.ks.gov</a:t>
            </a:r>
            <a:r>
              <a:rPr lang="en-US" dirty="0" smtClean="0"/>
              <a:t> </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1763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52400"/>
            <a:ext cx="9067800" cy="838200"/>
          </a:xfrm>
        </p:spPr>
        <p:txBody>
          <a:bodyPr/>
          <a:lstStyle/>
          <a:p>
            <a:pPr algn="ctr" eaLnBrk="1" hangingPunct="1"/>
            <a:r>
              <a:rPr lang="en-US" sz="3200" b="1" dirty="0" smtClean="0">
                <a:cs typeface="Arial" charset="0"/>
              </a:rPr>
              <a:t>C0100: Should Brief Interview for</a:t>
            </a:r>
            <a:br>
              <a:rPr lang="en-US" sz="3200" b="1" dirty="0" smtClean="0">
                <a:cs typeface="Arial" charset="0"/>
              </a:rPr>
            </a:br>
            <a:r>
              <a:rPr lang="en-US" sz="3200" b="1" dirty="0" smtClean="0">
                <a:cs typeface="Arial" charset="0"/>
              </a:rPr>
              <a:t>Mental Status be Conducted?</a:t>
            </a:r>
          </a:p>
        </p:txBody>
      </p:sp>
      <p:sp>
        <p:nvSpPr>
          <p:cNvPr id="9219" name="Content Placeholder 2"/>
          <p:cNvSpPr>
            <a:spLocks noGrp="1"/>
          </p:cNvSpPr>
          <p:nvPr>
            <p:ph sz="quarter" idx="1"/>
          </p:nvPr>
        </p:nvSpPr>
        <p:spPr>
          <a:xfrm>
            <a:off x="76200" y="685799"/>
            <a:ext cx="9067800" cy="4876801"/>
          </a:xfrm>
        </p:spPr>
        <p:txBody>
          <a:bodyPr/>
          <a:lstStyle/>
          <a:p>
            <a:pPr eaLnBrk="1" hangingPunct="1"/>
            <a:r>
              <a:rPr lang="en-US" sz="2400" dirty="0" smtClean="0">
                <a:cs typeface="Arial" charset="0"/>
              </a:rPr>
              <a:t>Review</a:t>
            </a:r>
          </a:p>
          <a:p>
            <a:pPr lvl="1" eaLnBrk="1" hangingPunct="1"/>
            <a:r>
              <a:rPr lang="en-US" dirty="0" smtClean="0">
                <a:cs typeface="Arial" charset="0"/>
              </a:rPr>
              <a:t>Is resident rarely or never understood? (B0700)</a:t>
            </a:r>
          </a:p>
          <a:p>
            <a:pPr lvl="1" eaLnBrk="1" hangingPunct="1"/>
            <a:r>
              <a:rPr lang="en-US" dirty="0" smtClean="0">
                <a:cs typeface="Arial" charset="0"/>
              </a:rPr>
              <a:t>Does resident want or need interpreter? (A1100)</a:t>
            </a:r>
          </a:p>
          <a:p>
            <a:pPr lvl="1" eaLnBrk="1" hangingPunct="1"/>
            <a:r>
              <a:rPr lang="en-US" dirty="0" smtClean="0">
                <a:cs typeface="Arial" charset="0"/>
              </a:rPr>
              <a:t>Is interpreter available?</a:t>
            </a:r>
          </a:p>
          <a:p>
            <a:pPr eaLnBrk="1" hangingPunct="1"/>
            <a:r>
              <a:rPr lang="en-US" sz="2400" b="1" dirty="0" smtClean="0">
                <a:cs typeface="Arial" charset="0"/>
              </a:rPr>
              <a:t>Code 0. No</a:t>
            </a:r>
            <a:r>
              <a:rPr lang="en-US" sz="2400" dirty="0" smtClean="0">
                <a:cs typeface="Arial" charset="0"/>
              </a:rPr>
              <a:t>. Interview should</a:t>
            </a:r>
            <a:r>
              <a:rPr lang="en-US" sz="2400" b="1" dirty="0" smtClean="0">
                <a:cs typeface="Arial" charset="0"/>
              </a:rPr>
              <a:t> not </a:t>
            </a:r>
            <a:r>
              <a:rPr lang="en-US" sz="2400" dirty="0" smtClean="0">
                <a:cs typeface="Arial" charset="0"/>
              </a:rPr>
              <a:t>be attempted</a:t>
            </a:r>
          </a:p>
          <a:p>
            <a:pPr lvl="1" eaLnBrk="1" hangingPunct="1"/>
            <a:r>
              <a:rPr lang="en-US" dirty="0" smtClean="0">
                <a:cs typeface="Arial" charset="0"/>
              </a:rPr>
              <a:t>If resident rarely/never understood, cannot respond verbally or in writing </a:t>
            </a:r>
          </a:p>
          <a:p>
            <a:pPr lvl="1" eaLnBrk="1" hangingPunct="1"/>
            <a:r>
              <a:rPr lang="en-US" dirty="0" smtClean="0">
                <a:cs typeface="Arial" charset="0"/>
              </a:rPr>
              <a:t>Needs or wants interpreter but one not available</a:t>
            </a:r>
          </a:p>
          <a:p>
            <a:pPr lvl="1" eaLnBrk="1" hangingPunct="1"/>
            <a:r>
              <a:rPr lang="en-US" b="1" dirty="0" smtClean="0">
                <a:solidFill>
                  <a:srgbClr val="C00000"/>
                </a:solidFill>
                <a:cs typeface="Arial" charset="0"/>
                <a:sym typeface="Wingdings" pitchFamily="2" charset="2"/>
              </a:rPr>
              <a:t></a:t>
            </a:r>
            <a:r>
              <a:rPr lang="en-US" b="1" dirty="0" smtClean="0">
                <a:solidFill>
                  <a:srgbClr val="C00000"/>
                </a:solidFill>
                <a:cs typeface="Arial" charset="0"/>
              </a:rPr>
              <a:t>SKIP</a:t>
            </a:r>
            <a:r>
              <a:rPr lang="en-US" dirty="0" smtClean="0">
                <a:cs typeface="Arial" charset="0"/>
              </a:rPr>
              <a:t> to C0700: Staff Assessment of Mental Status</a:t>
            </a:r>
          </a:p>
          <a:p>
            <a:pPr eaLnBrk="1" hangingPunct="1"/>
            <a:r>
              <a:rPr lang="en-US" sz="2400" b="1" dirty="0" smtClean="0">
                <a:cs typeface="Arial" charset="0"/>
              </a:rPr>
              <a:t>Code 1. Yes. </a:t>
            </a:r>
            <a:r>
              <a:rPr lang="en-US" sz="2400" dirty="0" smtClean="0">
                <a:cs typeface="Arial" charset="0"/>
              </a:rPr>
              <a:t>Interview should be conducted </a:t>
            </a:r>
          </a:p>
          <a:p>
            <a:pPr lvl="1" eaLnBrk="1" hangingPunct="1"/>
            <a:r>
              <a:rPr lang="en-US" dirty="0" smtClean="0">
                <a:cs typeface="Arial" charset="0"/>
              </a:rPr>
              <a:t>If resident at least sometimes understood verbally or in writing, and if interpreter needed or wanted, one is available </a:t>
            </a:r>
          </a:p>
          <a:p>
            <a:pPr marL="0" indent="0" eaLnBrk="1" hangingPunct="1">
              <a:spcBef>
                <a:spcPct val="0"/>
              </a:spcBef>
              <a:buNone/>
            </a:pPr>
            <a:endParaRPr lang="en-US" dirty="0" smtClean="0">
              <a:cs typeface="Arial" charset="0"/>
            </a:endParaRPr>
          </a:p>
        </p:txBody>
      </p:sp>
      <p:pic>
        <p:nvPicPr>
          <p:cNvPr id="12292" name="Picture 2"/>
          <p:cNvPicPr>
            <a:picLocks noChangeAspect="1" noChangeArrowheads="1"/>
          </p:cNvPicPr>
          <p:nvPr/>
        </p:nvPicPr>
        <p:blipFill>
          <a:blip r:embed="rId3" cstate="print"/>
          <a:srcRect r="11049"/>
          <a:stretch>
            <a:fillRect/>
          </a:stretch>
        </p:blipFill>
        <p:spPr bwMode="auto">
          <a:xfrm>
            <a:off x="533400" y="5638801"/>
            <a:ext cx="8001000"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28600"/>
            <a:ext cx="9144000" cy="762000"/>
          </a:xfrm>
        </p:spPr>
        <p:txBody>
          <a:bodyPr/>
          <a:lstStyle/>
          <a:p>
            <a:pPr algn="ctr" eaLnBrk="1" hangingPunct="1"/>
            <a:r>
              <a:rPr lang="en-US" b="1" dirty="0" smtClean="0">
                <a:cs typeface="Arial" charset="0"/>
              </a:rPr>
              <a:t>Conducting Interview C0200-C0500</a:t>
            </a:r>
          </a:p>
        </p:txBody>
      </p:sp>
      <p:sp>
        <p:nvSpPr>
          <p:cNvPr id="11267" name="Content Placeholder 2"/>
          <p:cNvSpPr>
            <a:spLocks noGrp="1"/>
          </p:cNvSpPr>
          <p:nvPr>
            <p:ph sz="quarter" idx="1"/>
          </p:nvPr>
        </p:nvSpPr>
        <p:spPr>
          <a:xfrm>
            <a:off x="304800" y="1066800"/>
            <a:ext cx="8382000" cy="5638800"/>
          </a:xfrm>
        </p:spPr>
        <p:txBody>
          <a:bodyPr/>
          <a:lstStyle/>
          <a:p>
            <a:pPr eaLnBrk="1" hangingPunct="1">
              <a:lnSpc>
                <a:spcPct val="70000"/>
              </a:lnSpc>
            </a:pPr>
            <a:r>
              <a:rPr lang="en-US" sz="3200" dirty="0" smtClean="0">
                <a:cs typeface="Arial" charset="0"/>
              </a:rPr>
              <a:t>Quiet, private setting</a:t>
            </a:r>
            <a:endParaRPr lang="en-US" sz="3200" dirty="0" smtClean="0">
              <a:solidFill>
                <a:srgbClr val="373D54"/>
              </a:solidFill>
              <a:cs typeface="Arial" charset="0"/>
            </a:endParaRPr>
          </a:p>
          <a:p>
            <a:pPr lvl="1" eaLnBrk="1" hangingPunct="1">
              <a:lnSpc>
                <a:spcPct val="70000"/>
              </a:lnSpc>
            </a:pPr>
            <a:r>
              <a:rPr lang="en-US" sz="3200" dirty="0" smtClean="0">
                <a:solidFill>
                  <a:srgbClr val="373D54"/>
                </a:solidFill>
                <a:cs typeface="Arial" charset="0"/>
              </a:rPr>
              <a:t>Be sure resident can hear &amp; see you </a:t>
            </a:r>
          </a:p>
          <a:p>
            <a:pPr eaLnBrk="1" hangingPunct="1">
              <a:lnSpc>
                <a:spcPct val="70000"/>
              </a:lnSpc>
            </a:pPr>
            <a:r>
              <a:rPr lang="en-US" sz="3200" dirty="0" smtClean="0">
                <a:cs typeface="Arial" charset="0"/>
              </a:rPr>
              <a:t>Introduce interview</a:t>
            </a:r>
          </a:p>
          <a:p>
            <a:pPr lvl="1" eaLnBrk="1" hangingPunct="1">
              <a:lnSpc>
                <a:spcPct val="70000"/>
              </a:lnSpc>
              <a:buFont typeface="Wingdings 3" pitchFamily="18" charset="2"/>
              <a:buNone/>
            </a:pPr>
            <a:r>
              <a:rPr lang="en-US" sz="3200" i="1" dirty="0" smtClean="0">
                <a:solidFill>
                  <a:srgbClr val="C00000"/>
                </a:solidFill>
                <a:cs typeface="Arial" charset="0"/>
              </a:rPr>
              <a:t>	</a:t>
            </a:r>
            <a:r>
              <a:rPr lang="en-US" sz="3200" b="1" i="1" dirty="0" smtClean="0">
                <a:solidFill>
                  <a:srgbClr val="0070C0"/>
                </a:solidFill>
                <a:cs typeface="Arial" charset="0"/>
              </a:rPr>
              <a:t>“I would like to ask you some questions. We ask everyone the same questions. This helps us provide you with better care. Some questions may seem very easy, while others may be more difficult.”</a:t>
            </a:r>
          </a:p>
          <a:p>
            <a:pPr eaLnBrk="1" hangingPunct="1">
              <a:lnSpc>
                <a:spcPct val="70000"/>
              </a:lnSpc>
            </a:pPr>
            <a:r>
              <a:rPr lang="en-US" sz="3200" dirty="0" smtClean="0">
                <a:cs typeface="Arial" charset="0"/>
              </a:rPr>
              <a:t>Address concerns</a:t>
            </a:r>
          </a:p>
          <a:p>
            <a:pPr eaLnBrk="1" hangingPunct="1">
              <a:lnSpc>
                <a:spcPct val="70000"/>
              </a:lnSpc>
            </a:pPr>
            <a:r>
              <a:rPr lang="en-US" sz="3200" b="1" dirty="0" smtClean="0">
                <a:cs typeface="Arial" charset="0"/>
              </a:rPr>
              <a:t>Complete interview in one sitting</a:t>
            </a:r>
          </a:p>
          <a:p>
            <a:pPr lvl="1" eaLnBrk="1" hangingPunct="1">
              <a:lnSpc>
                <a:spcPct val="70000"/>
              </a:lnSpc>
            </a:pPr>
            <a:r>
              <a:rPr lang="en-US" sz="3000" b="1" dirty="0" smtClean="0">
                <a:cs typeface="Arial" charset="0"/>
              </a:rPr>
              <a:t>C0200-C0400</a:t>
            </a:r>
          </a:p>
          <a:p>
            <a:pPr eaLnBrk="1" hangingPunct="1">
              <a:lnSpc>
                <a:spcPct val="70000"/>
              </a:lnSpc>
            </a:pPr>
            <a:r>
              <a:rPr lang="en-US" sz="3200" b="1" dirty="0" smtClean="0">
                <a:cs typeface="Arial" charset="0"/>
              </a:rPr>
              <a:t>Ask each question in order as stated</a:t>
            </a:r>
          </a:p>
          <a:p>
            <a:pPr eaLnBrk="1" hangingPunct="1">
              <a:lnSpc>
                <a:spcPct val="70000"/>
              </a:lnSpc>
            </a:pPr>
            <a:r>
              <a:rPr lang="en-US" sz="3200" dirty="0" smtClean="0">
                <a:cs typeface="Arial" charset="0"/>
              </a:rPr>
              <a:t>Accept refusals &amp; continue </a:t>
            </a:r>
          </a:p>
        </p:txBody>
      </p:sp>
      <p:pic>
        <p:nvPicPr>
          <p:cNvPr id="11268" name="Picture 4" descr="Audio_Symbol"/>
          <p:cNvPicPr>
            <a:picLocks noChangeAspect="1" noChangeArrowheads="1"/>
          </p:cNvPicPr>
          <p:nvPr/>
        </p:nvPicPr>
        <p:blipFill>
          <a:blip r:embed="rId3" cstate="print"/>
          <a:srcRect/>
          <a:stretch>
            <a:fillRect/>
          </a:stretch>
        </p:blipFill>
        <p:spPr bwMode="auto">
          <a:xfrm>
            <a:off x="7696200" y="8382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274638"/>
            <a:ext cx="7696200" cy="715962"/>
          </a:xfrm>
        </p:spPr>
        <p:txBody>
          <a:bodyPr/>
          <a:lstStyle/>
          <a:p>
            <a:pPr eaLnBrk="1" hangingPunct="1"/>
            <a:r>
              <a:rPr lang="en-US" b="1" dirty="0" smtClean="0">
                <a:cs typeface="Arial" charset="0"/>
              </a:rPr>
              <a:t>C0200: Repetition of 3 Words</a:t>
            </a:r>
          </a:p>
        </p:txBody>
      </p:sp>
      <p:sp>
        <p:nvSpPr>
          <p:cNvPr id="13315" name="Content Placeholder 2"/>
          <p:cNvSpPr>
            <a:spLocks noGrp="1"/>
          </p:cNvSpPr>
          <p:nvPr>
            <p:ph sz="quarter" idx="1"/>
          </p:nvPr>
        </p:nvSpPr>
        <p:spPr>
          <a:xfrm>
            <a:off x="304800" y="1219200"/>
            <a:ext cx="8382000" cy="4937125"/>
          </a:xfrm>
        </p:spPr>
        <p:txBody>
          <a:bodyPr/>
          <a:lstStyle/>
          <a:p>
            <a:pPr marL="0" indent="0" eaLnBrk="1" hangingPunct="1">
              <a:buNone/>
            </a:pPr>
            <a:endParaRPr lang="en-US" sz="3200" dirty="0" smtClean="0">
              <a:cs typeface="Arial" charset="0"/>
            </a:endParaRPr>
          </a:p>
          <a:p>
            <a:pPr eaLnBrk="1" hangingPunct="1"/>
            <a:r>
              <a:rPr lang="en-US" sz="3200" dirty="0" smtClean="0">
                <a:cs typeface="Arial" charset="0"/>
              </a:rPr>
              <a:t>State sentence as written:</a:t>
            </a:r>
          </a:p>
          <a:p>
            <a:pPr lvl="1" algn="ctr" eaLnBrk="1" hangingPunct="1">
              <a:buFont typeface="Wingdings 3" pitchFamily="18" charset="2"/>
              <a:buNone/>
            </a:pPr>
            <a:r>
              <a:rPr lang="en-US" sz="3200" i="1" dirty="0" smtClean="0">
                <a:solidFill>
                  <a:srgbClr val="FF0000"/>
                </a:solidFill>
                <a:cs typeface="Arial" charset="0"/>
              </a:rPr>
              <a:t>	</a:t>
            </a:r>
            <a:r>
              <a:rPr lang="en-US" sz="3200" b="1" i="1" dirty="0" smtClean="0">
                <a:solidFill>
                  <a:srgbClr val="0070C0"/>
                </a:solidFill>
                <a:cs typeface="Arial" charset="0"/>
              </a:rPr>
              <a:t>“I am going to say 3 words for you to remember. Please repeat the words after I have said all three. The words are sock, blue, and bed.”</a:t>
            </a:r>
          </a:p>
          <a:p>
            <a:pPr lvl="1" eaLnBrk="1" hangingPunct="1">
              <a:buFont typeface="Wingdings 3" pitchFamily="18" charset="2"/>
              <a:buNone/>
            </a:pPr>
            <a:endParaRPr lang="en-US" sz="3200" b="1" i="1" dirty="0" smtClean="0">
              <a:solidFill>
                <a:srgbClr val="0070C0"/>
              </a:solidFill>
              <a:cs typeface="Arial" charset="0"/>
            </a:endParaRPr>
          </a:p>
          <a:p>
            <a:pPr eaLnBrk="1" hangingPunct="1"/>
            <a:r>
              <a:rPr lang="en-US" sz="3200" dirty="0" smtClean="0">
                <a:cs typeface="Arial" charset="0"/>
              </a:rPr>
              <a:t>Immediately prompt resident for response:</a:t>
            </a:r>
          </a:p>
          <a:p>
            <a:pPr lvl="1" algn="ctr" eaLnBrk="1" hangingPunct="1">
              <a:buFont typeface="Wingdings 3" pitchFamily="18" charset="2"/>
              <a:buNone/>
            </a:pPr>
            <a:r>
              <a:rPr lang="en-US" sz="3200" dirty="0" smtClean="0">
                <a:solidFill>
                  <a:srgbClr val="FF0000"/>
                </a:solidFill>
                <a:cs typeface="Arial" charset="0"/>
              </a:rPr>
              <a:t>	</a:t>
            </a:r>
            <a:r>
              <a:rPr lang="en-US" sz="3200" b="1" dirty="0" smtClean="0">
                <a:solidFill>
                  <a:srgbClr val="0070C0"/>
                </a:solidFill>
                <a:cs typeface="Arial" charset="0"/>
              </a:rPr>
              <a:t>“</a:t>
            </a:r>
            <a:r>
              <a:rPr lang="en-US" sz="3200" b="1" i="1" dirty="0" smtClean="0">
                <a:solidFill>
                  <a:srgbClr val="0070C0"/>
                </a:solidFill>
                <a:cs typeface="Arial" charset="0"/>
              </a:rPr>
              <a:t>Now please tell me the three words.” </a:t>
            </a:r>
          </a:p>
          <a:p>
            <a:pPr algn="ctr" eaLnBrk="1" hangingPunct="1"/>
            <a:endParaRPr lang="en-US" b="1" dirty="0" smtClean="0">
              <a:solidFill>
                <a:srgbClr val="0070C0"/>
              </a:solidFill>
              <a:cs typeface="Arial" charset="0"/>
            </a:endParaRPr>
          </a:p>
        </p:txBody>
      </p:sp>
      <p:pic>
        <p:nvPicPr>
          <p:cNvPr id="13316" name="Picture 4" descr="Audio_Symbol"/>
          <p:cNvPicPr>
            <a:picLocks noChangeAspect="1" noChangeArrowheads="1"/>
          </p:cNvPicPr>
          <p:nvPr/>
        </p:nvPicPr>
        <p:blipFill>
          <a:blip r:embed="rId3" cstate="print"/>
          <a:srcRect/>
          <a:stretch>
            <a:fillRect/>
          </a:stretch>
        </p:blipFill>
        <p:spPr bwMode="auto">
          <a:xfrm>
            <a:off x="6858000" y="11430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457200"/>
            <a:ext cx="8077200" cy="715963"/>
          </a:xfrm>
        </p:spPr>
        <p:txBody>
          <a:bodyPr/>
          <a:lstStyle/>
          <a:p>
            <a:pPr algn="ctr" eaLnBrk="1" hangingPunct="1"/>
            <a:r>
              <a:rPr lang="en-US" b="1" dirty="0" smtClean="0">
                <a:cs typeface="Arial" charset="0"/>
              </a:rPr>
              <a:t>C0200: Repetition of 3 Words </a:t>
            </a:r>
          </a:p>
        </p:txBody>
      </p:sp>
      <p:sp>
        <p:nvSpPr>
          <p:cNvPr id="14339" name="Content Placeholder 2"/>
          <p:cNvSpPr>
            <a:spLocks noGrp="1"/>
          </p:cNvSpPr>
          <p:nvPr>
            <p:ph sz="quarter" idx="1"/>
          </p:nvPr>
        </p:nvSpPr>
        <p:spPr>
          <a:xfrm>
            <a:off x="381000" y="1524000"/>
            <a:ext cx="8305800" cy="4953000"/>
          </a:xfrm>
        </p:spPr>
        <p:txBody>
          <a:bodyPr/>
          <a:lstStyle/>
          <a:p>
            <a:pPr eaLnBrk="1" hangingPunct="1">
              <a:lnSpc>
                <a:spcPct val="90000"/>
              </a:lnSpc>
              <a:spcBef>
                <a:spcPct val="0"/>
              </a:spcBef>
            </a:pPr>
            <a:r>
              <a:rPr lang="en-US" sz="3200" dirty="0" smtClean="0">
                <a:cs typeface="Arial" charset="0"/>
              </a:rPr>
              <a:t>If after </a:t>
            </a:r>
            <a:r>
              <a:rPr lang="en-US" sz="3200" u="sng" dirty="0" smtClean="0">
                <a:cs typeface="Arial" charset="0"/>
              </a:rPr>
              <a:t>first attempt</a:t>
            </a:r>
            <a:r>
              <a:rPr lang="en-US" sz="3200" dirty="0" smtClean="0">
                <a:cs typeface="Arial" charset="0"/>
              </a:rPr>
              <a:t> to repeat words, resident </a:t>
            </a:r>
            <a:r>
              <a:rPr lang="en-US" sz="3200" u="sng" dirty="0" smtClean="0">
                <a:cs typeface="Arial" charset="0"/>
              </a:rPr>
              <a:t>correctly states all three words</a:t>
            </a:r>
            <a:r>
              <a:rPr lang="en-US" sz="3200" dirty="0" smtClean="0">
                <a:cs typeface="Arial" charset="0"/>
              </a:rPr>
              <a:t>, reinforce recall by repeating words with category cues</a:t>
            </a:r>
          </a:p>
          <a:p>
            <a:pPr eaLnBrk="1" hangingPunct="1">
              <a:lnSpc>
                <a:spcPct val="90000"/>
              </a:lnSpc>
              <a:spcBef>
                <a:spcPct val="0"/>
              </a:spcBef>
            </a:pPr>
            <a:endParaRPr lang="en-US" sz="3200" u="sng" dirty="0" smtClean="0">
              <a:cs typeface="Arial" charset="0"/>
            </a:endParaRPr>
          </a:p>
          <a:p>
            <a:pPr eaLnBrk="1" hangingPunct="1">
              <a:lnSpc>
                <a:spcPct val="90000"/>
              </a:lnSpc>
              <a:spcBef>
                <a:spcPct val="0"/>
              </a:spcBef>
            </a:pPr>
            <a:r>
              <a:rPr lang="en-US" sz="3200" dirty="0" smtClean="0">
                <a:cs typeface="Arial" charset="0"/>
              </a:rPr>
              <a:t>Say:</a:t>
            </a:r>
          </a:p>
          <a:p>
            <a:pPr algn="ctr" eaLnBrk="1" hangingPunct="1">
              <a:lnSpc>
                <a:spcPct val="90000"/>
              </a:lnSpc>
              <a:spcBef>
                <a:spcPct val="0"/>
              </a:spcBef>
              <a:buFont typeface="Wingdings 3" pitchFamily="18" charset="2"/>
              <a:buNone/>
            </a:pPr>
            <a:r>
              <a:rPr lang="en-US" sz="3200" i="1" dirty="0" smtClean="0">
                <a:solidFill>
                  <a:srgbClr val="C00000"/>
                </a:solidFill>
                <a:cs typeface="Arial" charset="0"/>
              </a:rPr>
              <a:t>		</a:t>
            </a:r>
            <a:r>
              <a:rPr lang="en-US" sz="3200" b="1" i="1" dirty="0" smtClean="0">
                <a:solidFill>
                  <a:srgbClr val="0070C0"/>
                </a:solidFill>
                <a:cs typeface="Arial" charset="0"/>
              </a:rPr>
              <a:t>“That’s right, the words are </a:t>
            </a:r>
          </a:p>
          <a:p>
            <a:pPr algn="ctr" eaLnBrk="1" hangingPunct="1">
              <a:lnSpc>
                <a:spcPct val="90000"/>
              </a:lnSpc>
              <a:spcBef>
                <a:spcPct val="0"/>
              </a:spcBef>
              <a:buFont typeface="Wingdings 3" pitchFamily="18" charset="2"/>
              <a:buNone/>
            </a:pPr>
            <a:r>
              <a:rPr lang="en-US" sz="3200" b="1" i="1" dirty="0" smtClean="0">
                <a:solidFill>
                  <a:srgbClr val="0070C0"/>
                </a:solidFill>
                <a:cs typeface="Arial" charset="0"/>
              </a:rPr>
              <a:t>sock, </a:t>
            </a:r>
            <a:r>
              <a:rPr lang="en-US" sz="3200" b="1" i="1" u="sng" dirty="0" smtClean="0">
                <a:solidFill>
                  <a:srgbClr val="0070C0"/>
                </a:solidFill>
                <a:cs typeface="Arial" charset="0"/>
              </a:rPr>
              <a:t>something to wear</a:t>
            </a:r>
            <a:r>
              <a:rPr lang="en-US" sz="3200" b="1" i="1" dirty="0" smtClean="0">
                <a:solidFill>
                  <a:srgbClr val="0070C0"/>
                </a:solidFill>
                <a:cs typeface="Arial" charset="0"/>
              </a:rPr>
              <a:t>; blue, </a:t>
            </a:r>
            <a:r>
              <a:rPr lang="en-US" sz="3200" b="1" i="1" u="sng" dirty="0" smtClean="0">
                <a:solidFill>
                  <a:srgbClr val="0070C0"/>
                </a:solidFill>
                <a:cs typeface="Arial" charset="0"/>
              </a:rPr>
              <a:t>a color</a:t>
            </a:r>
            <a:r>
              <a:rPr lang="en-US" sz="3200" b="1" i="1" dirty="0" smtClean="0">
                <a:solidFill>
                  <a:srgbClr val="0070C0"/>
                </a:solidFill>
                <a:cs typeface="Arial" charset="0"/>
              </a:rPr>
              <a:t>; and bed, </a:t>
            </a:r>
            <a:r>
              <a:rPr lang="en-US" sz="3200" b="1" i="1" u="sng" dirty="0" smtClean="0">
                <a:solidFill>
                  <a:srgbClr val="0070C0"/>
                </a:solidFill>
                <a:cs typeface="Arial" charset="0"/>
              </a:rPr>
              <a:t>a piece of furniture</a:t>
            </a:r>
            <a:r>
              <a:rPr lang="en-US" sz="3200" b="1" i="1" dirty="0" smtClean="0">
                <a:solidFill>
                  <a:srgbClr val="0070C0"/>
                </a:solidFill>
                <a:cs typeface="Arial" charset="0"/>
              </a:rPr>
              <a:t>.”</a:t>
            </a:r>
          </a:p>
          <a:p>
            <a:pPr algn="ctr" eaLnBrk="1" hangingPunct="1">
              <a:lnSpc>
                <a:spcPct val="90000"/>
              </a:lnSpc>
              <a:spcBef>
                <a:spcPct val="0"/>
              </a:spcBef>
              <a:buFont typeface="Wingdings 3" pitchFamily="18" charset="2"/>
              <a:buNone/>
            </a:pPr>
            <a:endParaRPr lang="en-US" sz="3200" b="1" i="1" dirty="0" smtClean="0">
              <a:solidFill>
                <a:srgbClr val="0070C0"/>
              </a:solidFill>
              <a:cs typeface="Arial" charset="0"/>
            </a:endParaRPr>
          </a:p>
          <a:p>
            <a:pPr eaLnBrk="1" hangingPunct="1">
              <a:lnSpc>
                <a:spcPct val="90000"/>
              </a:lnSpc>
              <a:spcBef>
                <a:spcPct val="0"/>
              </a:spcBef>
            </a:pPr>
            <a:r>
              <a:rPr lang="en-US" sz="3200" dirty="0" smtClean="0">
                <a:cs typeface="Arial" charset="0"/>
              </a:rPr>
              <a:t>Go to C0300: Temporal Orientation </a:t>
            </a:r>
          </a:p>
          <a:p>
            <a:pPr algn="ctr" eaLnBrk="1" hangingPunct="1">
              <a:lnSpc>
                <a:spcPct val="90000"/>
              </a:lnSpc>
              <a:spcBef>
                <a:spcPct val="0"/>
              </a:spcBef>
              <a:buFont typeface="Wingdings 3" pitchFamily="18" charset="2"/>
              <a:buNone/>
            </a:pPr>
            <a:endParaRPr lang="en-US" sz="3200" b="1" i="1" dirty="0" smtClean="0">
              <a:solidFill>
                <a:srgbClr val="C00000"/>
              </a:solidFill>
              <a:cs typeface="Arial" charset="0"/>
            </a:endParaRPr>
          </a:p>
        </p:txBody>
      </p:sp>
      <p:pic>
        <p:nvPicPr>
          <p:cNvPr id="14340" name="Picture 4" descr="Audio_Symbol"/>
          <p:cNvPicPr>
            <a:picLocks noChangeAspect="1" noChangeArrowheads="1"/>
          </p:cNvPicPr>
          <p:nvPr/>
        </p:nvPicPr>
        <p:blipFill>
          <a:blip r:embed="rId3" cstate="print"/>
          <a:srcRect/>
          <a:stretch>
            <a:fillRect/>
          </a:stretch>
        </p:blipFill>
        <p:spPr bwMode="auto">
          <a:xfrm>
            <a:off x="7848600" y="2286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0" y="152400"/>
            <a:ext cx="9144000" cy="990600"/>
          </a:xfrm>
        </p:spPr>
        <p:txBody>
          <a:bodyPr/>
          <a:lstStyle/>
          <a:p>
            <a:pPr algn="ctr" eaLnBrk="1" hangingPunct="1"/>
            <a:r>
              <a:rPr lang="en-US" b="1" dirty="0" smtClean="0">
                <a:cs typeface="Arial" charset="0"/>
              </a:rPr>
              <a:t>C0200: Repetition of 3 Words</a:t>
            </a:r>
          </a:p>
        </p:txBody>
      </p:sp>
      <p:sp>
        <p:nvSpPr>
          <p:cNvPr id="15363" name="Rectangle 3"/>
          <p:cNvSpPr>
            <a:spLocks noGrp="1"/>
          </p:cNvSpPr>
          <p:nvPr>
            <p:ph sz="quarter" idx="1"/>
          </p:nvPr>
        </p:nvSpPr>
        <p:spPr>
          <a:xfrm>
            <a:off x="304800" y="1295400"/>
            <a:ext cx="8610600" cy="5029200"/>
          </a:xfrm>
        </p:spPr>
        <p:txBody>
          <a:bodyPr/>
          <a:lstStyle/>
          <a:p>
            <a:pPr eaLnBrk="1" hangingPunct="1">
              <a:lnSpc>
                <a:spcPct val="80000"/>
              </a:lnSpc>
              <a:spcBef>
                <a:spcPct val="0"/>
              </a:spcBef>
            </a:pPr>
            <a:r>
              <a:rPr lang="en-US" sz="3200" dirty="0" smtClean="0">
                <a:cs typeface="Arial" charset="0"/>
              </a:rPr>
              <a:t>If resident </a:t>
            </a:r>
            <a:r>
              <a:rPr lang="en-US" sz="3200" u="sng" dirty="0" smtClean="0">
                <a:cs typeface="Arial" charset="0"/>
              </a:rPr>
              <a:t>recalls two or fewer words after 1</a:t>
            </a:r>
            <a:r>
              <a:rPr lang="en-US" sz="3200" u="sng" baseline="30000" dirty="0" smtClean="0">
                <a:cs typeface="Arial" charset="0"/>
              </a:rPr>
              <a:t>st</a:t>
            </a:r>
            <a:r>
              <a:rPr lang="en-US" sz="3200" u="sng" dirty="0" smtClean="0">
                <a:cs typeface="Arial" charset="0"/>
              </a:rPr>
              <a:t> attempt</a:t>
            </a:r>
          </a:p>
          <a:p>
            <a:pPr eaLnBrk="1" hangingPunct="1">
              <a:lnSpc>
                <a:spcPct val="80000"/>
              </a:lnSpc>
              <a:spcBef>
                <a:spcPct val="0"/>
              </a:spcBef>
            </a:pPr>
            <a:endParaRPr lang="en-US" sz="3200" u="sng" dirty="0" smtClean="0">
              <a:cs typeface="Arial" charset="0"/>
            </a:endParaRPr>
          </a:p>
          <a:p>
            <a:pPr eaLnBrk="1" hangingPunct="1">
              <a:lnSpc>
                <a:spcPct val="80000"/>
              </a:lnSpc>
              <a:spcBef>
                <a:spcPct val="0"/>
              </a:spcBef>
            </a:pPr>
            <a:r>
              <a:rPr lang="en-US" sz="3200" dirty="0" smtClean="0">
                <a:cs typeface="Arial" charset="0"/>
              </a:rPr>
              <a:t>Say:</a:t>
            </a:r>
          </a:p>
          <a:p>
            <a:pPr algn="ctr" eaLnBrk="1" hangingPunct="1">
              <a:lnSpc>
                <a:spcPct val="80000"/>
              </a:lnSpc>
              <a:spcBef>
                <a:spcPct val="0"/>
              </a:spcBef>
              <a:buFont typeface="Wingdings 3" pitchFamily="18" charset="2"/>
              <a:buNone/>
            </a:pPr>
            <a:r>
              <a:rPr lang="en-US" sz="3200" i="1" dirty="0" smtClean="0">
                <a:solidFill>
                  <a:srgbClr val="C00000"/>
                </a:solidFill>
                <a:cs typeface="Arial" charset="0"/>
              </a:rPr>
              <a:t>		</a:t>
            </a:r>
            <a:r>
              <a:rPr lang="en-US" sz="3200" b="1" i="1" dirty="0" smtClean="0">
                <a:solidFill>
                  <a:srgbClr val="0070C0"/>
                </a:solidFill>
                <a:cs typeface="Arial" charset="0"/>
              </a:rPr>
              <a:t>“Let me say the three words again. They are sock, something to wear;</a:t>
            </a:r>
          </a:p>
          <a:p>
            <a:pPr algn="ctr" eaLnBrk="1" hangingPunct="1">
              <a:lnSpc>
                <a:spcPct val="80000"/>
              </a:lnSpc>
              <a:spcBef>
                <a:spcPct val="0"/>
              </a:spcBef>
              <a:buFont typeface="Wingdings 3" pitchFamily="18" charset="2"/>
              <a:buNone/>
            </a:pPr>
            <a:r>
              <a:rPr lang="en-US" sz="3200" b="1" i="1" dirty="0" smtClean="0">
                <a:solidFill>
                  <a:srgbClr val="0070C0"/>
                </a:solidFill>
                <a:cs typeface="Arial" charset="0"/>
              </a:rPr>
              <a:t> blue, a color; and bed, a piece of furniture. Now tell me the three words.”</a:t>
            </a:r>
          </a:p>
          <a:p>
            <a:pPr algn="ctr" eaLnBrk="1" hangingPunct="1">
              <a:lnSpc>
                <a:spcPct val="80000"/>
              </a:lnSpc>
              <a:spcBef>
                <a:spcPct val="0"/>
              </a:spcBef>
              <a:buFont typeface="Wingdings 3" pitchFamily="18" charset="2"/>
              <a:buNone/>
            </a:pPr>
            <a:endParaRPr lang="en-US" sz="3200" b="1" i="1" dirty="0" smtClean="0">
              <a:solidFill>
                <a:srgbClr val="0070C0"/>
              </a:solidFill>
              <a:cs typeface="Arial" charset="0"/>
            </a:endParaRPr>
          </a:p>
          <a:p>
            <a:pPr eaLnBrk="1" hangingPunct="1">
              <a:lnSpc>
                <a:spcPct val="80000"/>
              </a:lnSpc>
              <a:spcBef>
                <a:spcPct val="0"/>
              </a:spcBef>
            </a:pPr>
            <a:r>
              <a:rPr lang="en-US" sz="3200" dirty="0" smtClean="0">
                <a:cs typeface="Arial" charset="0"/>
              </a:rPr>
              <a:t>If resident does not state all 3 words correctly after second attempt, repeat words and category clues one more time.</a:t>
            </a:r>
            <a:endParaRPr lang="en-US" sz="3200" i="1" dirty="0" smtClean="0">
              <a:solidFill>
                <a:srgbClr val="CC3300"/>
              </a:solidFill>
              <a:cs typeface="Arial" charset="0"/>
            </a:endParaRPr>
          </a:p>
        </p:txBody>
      </p:sp>
      <p:pic>
        <p:nvPicPr>
          <p:cNvPr id="15364" name="Picture 4" descr="Audio_Symbol"/>
          <p:cNvPicPr>
            <a:picLocks noChangeAspect="1" noChangeArrowheads="1"/>
          </p:cNvPicPr>
          <p:nvPr/>
        </p:nvPicPr>
        <p:blipFill>
          <a:blip r:embed="rId3" cstate="print"/>
          <a:srcRect/>
          <a:stretch>
            <a:fillRect/>
          </a:stretch>
        </p:blipFill>
        <p:spPr bwMode="auto">
          <a:xfrm>
            <a:off x="7696200" y="57150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6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6_Equity">
      <a:majorFont>
        <a:latin typeface=""/>
        <a:ea typeface=""/>
        <a:cs typeface=""/>
      </a:majorFont>
      <a:minorFont>
        <a:latin typeface=""/>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6058</TotalTime>
  <Words>2054</Words>
  <Application>Microsoft Office PowerPoint</Application>
  <PresentationFormat>On-screen Show (4:3)</PresentationFormat>
  <Paragraphs>426</Paragraphs>
  <Slides>48</Slides>
  <Notes>43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6_Equity</vt:lpstr>
      <vt:lpstr>SECTION C COGNITIVE PATTERNS  January 12, 2016 1-3PM</vt:lpstr>
      <vt:lpstr>Objectives</vt:lpstr>
      <vt:lpstr>SECTION C  COGNITIVE PATTERNS</vt:lpstr>
      <vt:lpstr>BIMS – Structured Cognitive Test </vt:lpstr>
      <vt:lpstr>C0100: Should Brief Interview for Mental Status be Conducted?</vt:lpstr>
      <vt:lpstr>Conducting Interview C0200-C0500</vt:lpstr>
      <vt:lpstr>C0200: Repetition of 3 Words</vt:lpstr>
      <vt:lpstr>C0200: Repetition of 3 Words </vt:lpstr>
      <vt:lpstr>C0200: Repetition of 3 Words</vt:lpstr>
      <vt:lpstr>C0200: Repetition of 3 Words  Coding </vt:lpstr>
      <vt:lpstr>C0300: Temporal Orientation</vt:lpstr>
      <vt:lpstr>C0300A. Year</vt:lpstr>
      <vt:lpstr>C0300B. Month</vt:lpstr>
      <vt:lpstr>C0300B. Example</vt:lpstr>
      <vt:lpstr>C0300C. Day</vt:lpstr>
      <vt:lpstr>Stop Interview </vt:lpstr>
      <vt:lpstr>If Interview Stopped after C0300C.</vt:lpstr>
      <vt:lpstr>C0400: Recall</vt:lpstr>
      <vt:lpstr>C0400: Recall – Coding</vt:lpstr>
      <vt:lpstr>C0500: BIMS Summary Score</vt:lpstr>
      <vt:lpstr>C0500: BIMS Summary Score</vt:lpstr>
      <vt:lpstr>               INTERVIEWING VULNERABLE ELDERS Here’s the link: http://www.youtube.com/watch?v=Ereawm4_F7k       </vt:lpstr>
      <vt:lpstr> SECTION C  COGNITIVE PATTERNS </vt:lpstr>
      <vt:lpstr>C0600: Should Staff Assessment for Mental Status be Conducted?</vt:lpstr>
      <vt:lpstr>C0700-C1000 Staff Assessment for Mental Status</vt:lpstr>
      <vt:lpstr>C0700: Short Term Memory Assessment</vt:lpstr>
      <vt:lpstr>     C0700:  Short Term Memory Coding</vt:lpstr>
      <vt:lpstr>C0800: Long Term Memory Assessment</vt:lpstr>
      <vt:lpstr>C0800: Long Term Memory  Coding</vt:lpstr>
      <vt:lpstr>C0900: Memory/Recall Ability</vt:lpstr>
      <vt:lpstr>C0900: Memory/Recall Ability Coding </vt:lpstr>
      <vt:lpstr>C900: Memory/Recall Ability Coding</vt:lpstr>
      <vt:lpstr>C0900: Memory/Recall  Coding </vt:lpstr>
      <vt:lpstr>C1000: Cognitive Skills for Daily Decision Making</vt:lpstr>
      <vt:lpstr>C1000: Cognitive Skills for Daily Decision Making - Assessment </vt:lpstr>
      <vt:lpstr>C1000 - Coding</vt:lpstr>
      <vt:lpstr>C1000 - Coding </vt:lpstr>
      <vt:lpstr>C1000: Cognitive Skills for Daily Decision-Making - Coding </vt:lpstr>
      <vt:lpstr>SECTION C COGNITIVE PATTERNS</vt:lpstr>
      <vt:lpstr>Confusion Assessment Method CAM </vt:lpstr>
      <vt:lpstr>CAM     Signs &amp; Symptoms of Delirium</vt:lpstr>
      <vt:lpstr>CAM    Signs &amp; Symptoms of Delirium</vt:lpstr>
      <vt:lpstr>C1300: Signs &amp; Symptoms of Delirium - Assessment</vt:lpstr>
      <vt:lpstr>C1300: Signs &amp; Symptoms of Delirium - Coding </vt:lpstr>
      <vt:lpstr>C1600: Is there Evidence of an Acute Change in Mental Status?</vt:lpstr>
      <vt:lpstr>Care Plan Considerations</vt:lpstr>
      <vt:lpstr>Questions?</vt:lpstr>
      <vt:lpstr>Thank you!!!</vt:lpstr>
    </vt:vector>
  </TitlesOfParts>
  <Company>Kansas Department on Aging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C</dc:title>
  <dc:creator>dianeslover</dc:creator>
  <cp:lastModifiedBy>Shirley Boltz</cp:lastModifiedBy>
  <cp:revision>289</cp:revision>
  <cp:lastPrinted>2014-02-26T15:27:20Z</cp:lastPrinted>
  <dcterms:created xsi:type="dcterms:W3CDTF">2010-04-23T14:34:20Z</dcterms:created>
  <dcterms:modified xsi:type="dcterms:W3CDTF">2015-11-03T15:34:57Z</dcterms:modified>
</cp:coreProperties>
</file>