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3"/>
  </p:notesMasterIdLst>
  <p:handoutMasterIdLst>
    <p:handoutMasterId r:id="rId24"/>
  </p:handoutMasterIdLst>
  <p:sldIdLst>
    <p:sldId id="256" r:id="rId2"/>
    <p:sldId id="285" r:id="rId3"/>
    <p:sldId id="259" r:id="rId4"/>
    <p:sldId id="261" r:id="rId5"/>
    <p:sldId id="275" r:id="rId6"/>
    <p:sldId id="273" r:id="rId7"/>
    <p:sldId id="274" r:id="rId8"/>
    <p:sldId id="276" r:id="rId9"/>
    <p:sldId id="265" r:id="rId10"/>
    <p:sldId id="282" r:id="rId11"/>
    <p:sldId id="280" r:id="rId12"/>
    <p:sldId id="266" r:id="rId13"/>
    <p:sldId id="267" r:id="rId14"/>
    <p:sldId id="278" r:id="rId15"/>
    <p:sldId id="268" r:id="rId16"/>
    <p:sldId id="279" r:id="rId17"/>
    <p:sldId id="270" r:id="rId18"/>
    <p:sldId id="283" r:id="rId19"/>
    <p:sldId id="284" r:id="rId20"/>
    <p:sldId id="286" r:id="rId21"/>
    <p:sldId id="287" r:id="rId22"/>
  </p:sldIdLst>
  <p:sldSz cx="9144000" cy="6858000" type="screen4x3"/>
  <p:notesSz cx="7077075" cy="9363075"/>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9429" autoAdjust="0"/>
  </p:normalViewPr>
  <p:slideViewPr>
    <p:cSldViewPr>
      <p:cViewPr>
        <p:scale>
          <a:sx n="112" d="100"/>
          <a:sy n="112" d="100"/>
        </p:scale>
        <p:origin x="-15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720"/>
    </p:cViewPr>
  </p:sorterViewPr>
  <p:notesViewPr>
    <p:cSldViewPr>
      <p:cViewPr>
        <p:scale>
          <a:sx n="60" d="100"/>
          <a:sy n="60" d="100"/>
        </p:scale>
        <p:origin x="-1680" y="6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3"/>
          </p:nvPr>
        </p:nvSpPr>
        <p:spPr>
          <a:xfrm>
            <a:off x="4008101" y="8893003"/>
            <a:ext cx="3067374" cy="468474"/>
          </a:xfrm>
          <a:prstGeom prst="rect">
            <a:avLst/>
          </a:prstGeom>
        </p:spPr>
        <p:txBody>
          <a:bodyPr vert="horz" lIns="92181" tIns="46090" rIns="92181" bIns="46090" rtlCol="0" anchor="b"/>
          <a:lstStyle>
            <a:lvl1pPr algn="r">
              <a:defRPr sz="1200"/>
            </a:lvl1pPr>
          </a:lstStyle>
          <a:p>
            <a:pPr>
              <a:defRPr/>
            </a:pPr>
            <a:fld id="{8FE25C2E-3FE8-4C15-9B97-0F6DEDC0D187}" type="slidenum">
              <a:rPr lang="en-US"/>
              <a:pPr>
                <a:defRPr/>
              </a:pPr>
              <a:t>‹#›</a:t>
            </a:fld>
            <a:endParaRPr lang="en-US"/>
          </a:p>
        </p:txBody>
      </p:sp>
    </p:spTree>
    <p:extLst>
      <p:ext uri="{BB962C8B-B14F-4D97-AF65-F5344CB8AC3E}">
        <p14:creationId xmlns:p14="http://schemas.microsoft.com/office/powerpoint/2010/main" val="3254988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181" tIns="46090" rIns="92181" bIns="46090" rtlCol="0" anchor="ctr"/>
          <a:lstStyle/>
          <a:p>
            <a:pPr lvl="0"/>
            <a:endParaRPr lang="en-US" noProof="0"/>
          </a:p>
        </p:txBody>
      </p:sp>
      <p:sp>
        <p:nvSpPr>
          <p:cNvPr id="5" name="Notes Placeholder 4"/>
          <p:cNvSpPr>
            <a:spLocks noGrp="1"/>
          </p:cNvSpPr>
          <p:nvPr>
            <p:ph type="body" sz="quarter" idx="3"/>
          </p:nvPr>
        </p:nvSpPr>
        <p:spPr>
          <a:xfrm>
            <a:off x="708349" y="4448104"/>
            <a:ext cx="5660378" cy="4213064"/>
          </a:xfrm>
          <a:prstGeom prst="rect">
            <a:avLst/>
          </a:prstGeom>
        </p:spPr>
        <p:txBody>
          <a:bodyPr vert="horz" lIns="92181" tIns="46090" rIns="92181" bIns="460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4008101" y="8893003"/>
            <a:ext cx="3067374" cy="468474"/>
          </a:xfrm>
          <a:prstGeom prst="rect">
            <a:avLst/>
          </a:prstGeom>
        </p:spPr>
        <p:txBody>
          <a:bodyPr vert="horz" lIns="92181" tIns="46090" rIns="92181" bIns="46090" rtlCol="0" anchor="b"/>
          <a:lstStyle>
            <a:lvl1pPr algn="r" fontAlgn="auto">
              <a:spcBef>
                <a:spcPts val="0"/>
              </a:spcBef>
              <a:spcAft>
                <a:spcPts val="0"/>
              </a:spcAft>
              <a:defRPr sz="1200">
                <a:latin typeface="+mn-lt"/>
              </a:defRPr>
            </a:lvl1pPr>
          </a:lstStyle>
          <a:p>
            <a:pPr>
              <a:defRPr/>
            </a:pPr>
            <a:fld id="{145D6DEC-DCF0-4603-B5D1-1244F86DB016}" type="slidenum">
              <a:rPr lang="en-US"/>
              <a:pPr>
                <a:defRPr/>
              </a:pPr>
              <a:t>‹#›</a:t>
            </a:fld>
            <a:endParaRPr lang="en-US"/>
          </a:p>
        </p:txBody>
      </p:sp>
      <p:sp>
        <p:nvSpPr>
          <p:cNvPr id="6" name="Date Placeholder 5"/>
          <p:cNvSpPr>
            <a:spLocks noGrp="1"/>
          </p:cNvSpPr>
          <p:nvPr>
            <p:ph type="dt" idx="1"/>
          </p:nvPr>
        </p:nvSpPr>
        <p:spPr>
          <a:xfrm>
            <a:off x="4008101" y="1"/>
            <a:ext cx="3067374" cy="468474"/>
          </a:xfrm>
          <a:prstGeom prst="rect">
            <a:avLst/>
          </a:prstGeom>
        </p:spPr>
        <p:txBody>
          <a:bodyPr vert="horz" lIns="92181" tIns="46090" rIns="92181" bIns="46090" rtlCol="0"/>
          <a:lstStyle>
            <a:lvl1pPr algn="r">
              <a:defRPr sz="1200"/>
            </a:lvl1pPr>
          </a:lstStyle>
          <a:p>
            <a:pPr>
              <a:defRPr/>
            </a:pPr>
            <a:fld id="{3BAD165B-7906-4104-A58F-058EFB4255F3}" type="datetimeFigureOut">
              <a:rPr lang="en-US"/>
              <a:pPr>
                <a:defRPr/>
              </a:pPr>
              <a:t>11/03/2015</a:t>
            </a:fld>
            <a:endParaRPr lang="en-US"/>
          </a:p>
        </p:txBody>
      </p:sp>
    </p:spTree>
    <p:extLst>
      <p:ext uri="{BB962C8B-B14F-4D97-AF65-F5344CB8AC3E}">
        <p14:creationId xmlns:p14="http://schemas.microsoft.com/office/powerpoint/2010/main" val="633024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ACCE5823-8990-4916-BDF0-89A6BEC88820}" type="slidenum">
              <a:rPr lang="en-US"/>
              <a:pPr>
                <a:defRPr/>
              </a:pPr>
              <a:t>1</a:t>
            </a:fld>
            <a:endParaRPr lang="en-US"/>
          </a:p>
        </p:txBody>
      </p:sp>
      <p:sp>
        <p:nvSpPr>
          <p:cNvPr id="20483" name="Slide Image Placeholder 1"/>
          <p:cNvSpPr>
            <a:spLocks noGrp="1" noRot="1" noChangeAspect="1" noTextEdit="1"/>
          </p:cNvSpPr>
          <p:nvPr>
            <p:ph type="sldImg"/>
          </p:nvPr>
        </p:nvSpPr>
        <p:spPr bwMode="auto">
          <a:xfrm>
            <a:off x="1204913" y="228600"/>
            <a:ext cx="5311775" cy="3984625"/>
          </a:xfrm>
          <a:noFill/>
          <a:ln>
            <a:solidFill>
              <a:srgbClr val="000000"/>
            </a:solidFill>
            <a:miter lim="800000"/>
            <a:headEnd/>
            <a:tailEnd/>
          </a:ln>
        </p:spPr>
      </p:sp>
      <p:sp>
        <p:nvSpPr>
          <p:cNvPr id="20484" name="Notes Placeholder 2"/>
          <p:cNvSpPr>
            <a:spLocks noGrp="1"/>
          </p:cNvSpPr>
          <p:nvPr>
            <p:ph type="body" idx="1"/>
          </p:nvPr>
        </p:nvSpPr>
        <p:spPr bwMode="auto">
          <a:xfrm>
            <a:off x="538473" y="4448102"/>
            <a:ext cx="6145432" cy="4679138"/>
          </a:xfrm>
          <a:noFill/>
        </p:spPr>
        <p:txBody>
          <a:bodyPr wrap="square" numCol="1" anchor="t" anchorCtr="0" compatLnSpc="1">
            <a:prstTxWarp prst="textNoShape">
              <a:avLst/>
            </a:prstTxWarp>
            <a:noAutofit/>
          </a:bodyPr>
          <a:lstStyle/>
          <a:p>
            <a:pPr marL="0" indent="0">
              <a:lnSpc>
                <a:spcPct val="90000"/>
              </a:lnSpc>
              <a:buFont typeface="Arial" pitchFamily="34" charset="0"/>
              <a:buNone/>
            </a:pPr>
            <a:endParaRPr lang="en-US" sz="1600" b="1" dirty="0"/>
          </a:p>
          <a:p>
            <a:pPr marL="288065" indent="-288065">
              <a:lnSpc>
                <a:spcPct val="90000"/>
              </a:lnSpc>
              <a:buFont typeface="Arial" pitchFamily="34" charset="0"/>
              <a:buChar char="•"/>
            </a:pPr>
            <a:endParaRPr lang="en-US" sz="1600" b="1" dirty="0"/>
          </a:p>
        </p:txBody>
      </p:sp>
      <p:sp>
        <p:nvSpPr>
          <p:cNvPr id="4" name="Slide Number Placeholder 3"/>
          <p:cNvSpPr txBox="1">
            <a:spLocks noGrp="1"/>
          </p:cNvSpPr>
          <p:nvPr/>
        </p:nvSpPr>
        <p:spPr>
          <a:xfrm>
            <a:off x="4008101" y="8893003"/>
            <a:ext cx="3067374" cy="468474"/>
          </a:xfrm>
          <a:prstGeom prst="rect">
            <a:avLst/>
          </a:prstGeom>
          <a:noFill/>
        </p:spPr>
        <p:txBody>
          <a:bodyPr lIns="92181" tIns="46090" rIns="92181" bIns="46090" anchor="b"/>
          <a:lstStyle/>
          <a:p>
            <a:pPr algn="r" fontAlgn="auto">
              <a:spcBef>
                <a:spcPts val="0"/>
              </a:spcBef>
              <a:spcAft>
                <a:spcPts val="0"/>
              </a:spcAft>
              <a:defRPr/>
            </a:pPr>
            <a:fld id="{F1E6100B-D794-495A-BE97-A67B8AF23F99}" type="slidenum">
              <a:rPr lang="en-US" sz="1200">
                <a:latin typeface="+mn-lt"/>
              </a:rPr>
              <a:pPr algn="r" fontAlgn="auto">
                <a:spcBef>
                  <a:spcPts val="0"/>
                </a:spcBef>
                <a:spcAft>
                  <a:spcPts val="0"/>
                </a:spcAft>
                <a:defRPr/>
              </a:pPr>
              <a:t>1</a:t>
            </a:fld>
            <a:endParaRPr lang="en-US"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D44FE221-5ABB-408D-BB2C-F904A3E30F17}" type="slidenum">
              <a:rPr lang="en-US"/>
              <a:pPr>
                <a:defRPr/>
              </a:pPr>
              <a:t>11</a:t>
            </a:fld>
            <a:endParaRPr lang="en-US"/>
          </a:p>
        </p:txBody>
      </p:sp>
      <p:sp>
        <p:nvSpPr>
          <p:cNvPr id="29699" name="Rectangle 2"/>
          <p:cNvSpPr>
            <a:spLocks noGrp="1" noRot="1" noChangeAspect="1" noTextEdit="1"/>
          </p:cNvSpPr>
          <p:nvPr>
            <p:ph type="sldImg"/>
          </p:nvPr>
        </p:nvSpPr>
        <p:spPr bwMode="auto">
          <a:xfrm>
            <a:off x="1243013" y="0"/>
            <a:ext cx="5062537" cy="3798888"/>
          </a:xfrm>
          <a:noFill/>
          <a:ln>
            <a:solidFill>
              <a:srgbClr val="000000"/>
            </a:solidFill>
            <a:miter lim="800000"/>
            <a:headEnd/>
            <a:tailEnd/>
          </a:ln>
        </p:spPr>
      </p:sp>
      <p:sp>
        <p:nvSpPr>
          <p:cNvPr id="2" name="Rectangle 3"/>
          <p:cNvSpPr>
            <a:spLocks noGrp="1"/>
          </p:cNvSpPr>
          <p:nvPr>
            <p:ph type="body" idx="1"/>
          </p:nvPr>
        </p:nvSpPr>
        <p:spPr bwMode="auto">
          <a:xfrm>
            <a:off x="230774" y="3837328"/>
            <a:ext cx="6533474" cy="5525749"/>
          </a:xfrm>
        </p:spPr>
        <p:txBody>
          <a:bodyPr wrap="square" numCol="1" anchor="t" anchorCtr="0" compatLnSpc="1">
            <a:prstTxWarp prst="textNoShape">
              <a:avLst/>
            </a:prstTxWarp>
            <a:normAutofit fontScale="77500" lnSpcReduction="20000"/>
          </a:bodyPr>
          <a:lstStyle/>
          <a:p>
            <a:pPr algn="ctr" eaLnBrk="1" hangingPunct="1">
              <a:lnSpc>
                <a:spcPct val="120000"/>
              </a:lnSpc>
              <a:spcBef>
                <a:spcPct val="0"/>
              </a:spcBef>
              <a:defRPr/>
            </a:pPr>
            <a:endParaRPr lang="en-US" sz="1900" dirty="0">
              <a:solidFill>
                <a:srgbClr val="000000"/>
              </a:solidFill>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33785D97-7A5B-47C6-8928-19B15A01574A}" type="slidenum">
              <a:rPr lang="en-US"/>
              <a:pPr>
                <a:defRPr/>
              </a:pPr>
              <a:t>12</a:t>
            </a:fld>
            <a:endParaRPr lang="en-US"/>
          </a:p>
        </p:txBody>
      </p:sp>
      <p:sp>
        <p:nvSpPr>
          <p:cNvPr id="30723" name="Slide Image Placeholder 1"/>
          <p:cNvSpPr>
            <a:spLocks noGrp="1" noRot="1" noChangeAspect="1" noTextEdit="1"/>
          </p:cNvSpPr>
          <p:nvPr>
            <p:ph type="sldImg"/>
          </p:nvPr>
        </p:nvSpPr>
        <p:spPr bwMode="auto">
          <a:xfrm>
            <a:off x="542925" y="0"/>
            <a:ext cx="5937250" cy="4452938"/>
          </a:xfrm>
          <a:noFill/>
          <a:ln>
            <a:solidFill>
              <a:srgbClr val="000000"/>
            </a:solidFill>
            <a:miter lim="800000"/>
            <a:headEnd/>
            <a:tailEnd/>
          </a:ln>
        </p:spPr>
      </p:sp>
      <p:sp>
        <p:nvSpPr>
          <p:cNvPr id="30724" name="Notes Placeholder 2"/>
          <p:cNvSpPr>
            <a:spLocks noGrp="1"/>
          </p:cNvSpPr>
          <p:nvPr>
            <p:ph type="body" idx="1"/>
          </p:nvPr>
        </p:nvSpPr>
        <p:spPr bwMode="auto">
          <a:xfrm>
            <a:off x="235583" y="4451298"/>
            <a:ext cx="6605911" cy="4911777"/>
          </a:xfrm>
        </p:spPr>
        <p:txBody>
          <a:bodyPr wrap="square" numCol="1" anchor="t" anchorCtr="0" compatLnSpc="1">
            <a:prstTxWarp prst="textNoShape">
              <a:avLst/>
            </a:prstTxWarp>
            <a:normAutofit lnSpcReduction="10000"/>
          </a:bodyPr>
          <a:lstStyle/>
          <a:p>
            <a:pPr marL="2074065" lvl="4" indent="-230452" eaLnBrk="1" hangingPunct="1">
              <a:spcBef>
                <a:spcPct val="0"/>
              </a:spcBef>
              <a:defRPr/>
            </a:pPr>
            <a:r>
              <a:rPr lang="en-US" sz="1600" b="1" dirty="0">
                <a:cs typeface="Times New Roman" pitchFamily="18" charset="0"/>
              </a:rPr>
              <a:t>	</a:t>
            </a:r>
            <a:endParaRPr lang="en-US" sz="1600" dirty="0">
              <a:latin typeface="Times New Roman" pitchFamily="18" charset="0"/>
              <a:cs typeface="Times New Roman" pitchFamily="18" charset="0"/>
            </a:endParaRPr>
          </a:p>
          <a:p>
            <a:pPr eaLnBrk="1" hangingPunct="1">
              <a:spcBef>
                <a:spcPct val="0"/>
              </a:spcBef>
              <a:buFontTx/>
              <a:buChar char="•"/>
              <a:defRPr/>
            </a:pPr>
            <a:endParaRPr lang="en-US" sz="1600" dirty="0">
              <a:latin typeface="Times New Roman" pitchFamily="18" charset="0"/>
              <a:cs typeface="Times New Roman" pitchFamily="18" charset="0"/>
            </a:endParaRPr>
          </a:p>
        </p:txBody>
      </p:sp>
      <p:sp>
        <p:nvSpPr>
          <p:cNvPr id="27652" name="Slide Number Placeholder 3"/>
          <p:cNvSpPr txBox="1">
            <a:spLocks noGrp="1"/>
          </p:cNvSpPr>
          <p:nvPr/>
        </p:nvSpPr>
        <p:spPr bwMode="auto">
          <a:xfrm>
            <a:off x="4008101" y="8893003"/>
            <a:ext cx="3067374" cy="468474"/>
          </a:xfrm>
          <a:prstGeom prst="rect">
            <a:avLst/>
          </a:prstGeom>
          <a:noFill/>
          <a:ln>
            <a:miter lim="800000"/>
            <a:headEnd/>
            <a:tailEnd/>
          </a:ln>
        </p:spPr>
        <p:txBody>
          <a:bodyPr lIns="92181" tIns="46090" rIns="92181" bIns="46090" anchor="b"/>
          <a:lstStyle/>
          <a:p>
            <a:pPr algn="r">
              <a:defRPr/>
            </a:pPr>
            <a:fld id="{B11E223D-AD07-4CBA-BAA5-F9EC1C5F403C}" type="slidenum">
              <a:rPr lang="en-US" sz="1200">
                <a:latin typeface="+mn-lt"/>
              </a:rPr>
              <a:pPr algn="r">
                <a:defRPr/>
              </a:pPr>
              <a:t>12</a:t>
            </a:fld>
            <a:endParaRPr lang="en-US"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0C74E712-53E3-4295-A8B6-758532D95C25}" type="slidenum">
              <a:rPr lang="en-US"/>
              <a:pPr>
                <a:defRPr/>
              </a:pPr>
              <a:t>13</a:t>
            </a:fld>
            <a:endParaRPr lang="en-US"/>
          </a:p>
        </p:txBody>
      </p:sp>
      <p:sp>
        <p:nvSpPr>
          <p:cNvPr id="31747" name="Slide Image Placeholder 1"/>
          <p:cNvSpPr>
            <a:spLocks noGrp="1" noRot="1" noChangeAspect="1" noTextEdit="1"/>
          </p:cNvSpPr>
          <p:nvPr>
            <p:ph type="sldImg"/>
          </p:nvPr>
        </p:nvSpPr>
        <p:spPr bwMode="auto">
          <a:xfrm>
            <a:off x="1003300" y="0"/>
            <a:ext cx="4965700" cy="3724275"/>
          </a:xfrm>
          <a:noFill/>
          <a:ln>
            <a:solidFill>
              <a:srgbClr val="000000"/>
            </a:solidFill>
            <a:miter lim="800000"/>
            <a:headEnd/>
            <a:tailEnd/>
          </a:ln>
        </p:spPr>
      </p:sp>
      <p:sp>
        <p:nvSpPr>
          <p:cNvPr id="29699" name="Notes Placeholder 2"/>
          <p:cNvSpPr>
            <a:spLocks noGrp="1"/>
          </p:cNvSpPr>
          <p:nvPr>
            <p:ph type="body" idx="1"/>
          </p:nvPr>
        </p:nvSpPr>
        <p:spPr bwMode="auto">
          <a:xfrm>
            <a:off x="230775" y="3760582"/>
            <a:ext cx="6692451" cy="5986228"/>
          </a:xfrm>
        </p:spPr>
        <p:txBody>
          <a:bodyPr wrap="square" numCol="1" anchor="t" anchorCtr="0" compatLnSpc="1">
            <a:prstTxWarp prst="textNoShape">
              <a:avLst/>
            </a:prstTxWarp>
            <a:noAutofit/>
          </a:bodyPr>
          <a:lstStyle/>
          <a:p>
            <a:pPr marL="110425" indent="-110425" eaLnBrk="1" hangingPunct="1">
              <a:spcBef>
                <a:spcPct val="0"/>
              </a:spcBef>
              <a:defRPr/>
            </a:pPr>
            <a:endParaRPr lang="en-US" dirty="0" smtClean="0">
              <a:solidFill>
                <a:srgbClr val="000000"/>
              </a:solidFill>
              <a:cs typeface="Times New Roman" pitchFamily="18" charset="0"/>
            </a:endParaRPr>
          </a:p>
          <a:p>
            <a:pPr marL="110425" indent="-110425" eaLnBrk="1" hangingPunct="1">
              <a:spcBef>
                <a:spcPct val="0"/>
              </a:spcBef>
              <a:defRPr/>
            </a:pPr>
            <a:endParaRPr lang="en-US" dirty="0" smtClean="0">
              <a:solidFill>
                <a:srgbClr val="000000"/>
              </a:solidFill>
              <a:cs typeface="Times New Roman" pitchFamily="18" charset="0"/>
            </a:endParaRPr>
          </a:p>
        </p:txBody>
      </p:sp>
      <p:sp>
        <p:nvSpPr>
          <p:cNvPr id="28676" name="Slide Number Placeholder 3"/>
          <p:cNvSpPr txBox="1">
            <a:spLocks noGrp="1"/>
          </p:cNvSpPr>
          <p:nvPr/>
        </p:nvSpPr>
        <p:spPr bwMode="auto">
          <a:xfrm>
            <a:off x="4008101" y="8893003"/>
            <a:ext cx="3067374" cy="468474"/>
          </a:xfrm>
          <a:prstGeom prst="rect">
            <a:avLst/>
          </a:prstGeom>
          <a:noFill/>
          <a:ln>
            <a:miter lim="800000"/>
            <a:headEnd/>
            <a:tailEnd/>
          </a:ln>
        </p:spPr>
        <p:txBody>
          <a:bodyPr lIns="92181" tIns="46090" rIns="92181" bIns="46090" anchor="b"/>
          <a:lstStyle/>
          <a:p>
            <a:pPr algn="r">
              <a:defRPr/>
            </a:pPr>
            <a:fld id="{24DE0C1C-3CBE-44F2-BC06-1FAD63BA41BC}" type="slidenum">
              <a:rPr lang="en-US" sz="1200">
                <a:latin typeface="+mn-lt"/>
              </a:rPr>
              <a:pPr algn="r">
                <a:defRPr/>
              </a:pPr>
              <a:t>13</a:t>
            </a:fld>
            <a:endParaRPr lang="en-US"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A6F6E939-1DFB-4F90-BAEF-FBFAE7AF8E79}" type="slidenum">
              <a:rPr lang="en-US"/>
              <a:pPr>
                <a:defRPr/>
              </a:pPr>
              <a:t>14</a:t>
            </a:fld>
            <a:endParaRPr lang="en-US"/>
          </a:p>
        </p:txBody>
      </p:sp>
      <p:sp>
        <p:nvSpPr>
          <p:cNvPr id="32771" name="Rectangle 2"/>
          <p:cNvSpPr>
            <a:spLocks noGrp="1" noRot="1" noChangeAspect="1" noTextEdit="1"/>
          </p:cNvSpPr>
          <p:nvPr>
            <p:ph type="sldImg"/>
          </p:nvPr>
        </p:nvSpPr>
        <p:spPr bwMode="auto">
          <a:xfrm>
            <a:off x="1162050" y="95250"/>
            <a:ext cx="5064125" cy="3798888"/>
          </a:xfrm>
          <a:noFill/>
          <a:ln>
            <a:solidFill>
              <a:srgbClr val="000000"/>
            </a:solidFill>
            <a:miter lim="800000"/>
            <a:headEnd/>
            <a:tailEnd/>
          </a:ln>
        </p:spPr>
      </p:sp>
      <p:sp>
        <p:nvSpPr>
          <p:cNvPr id="32772" name="Rectangle 3"/>
          <p:cNvSpPr>
            <a:spLocks noGrp="1"/>
          </p:cNvSpPr>
          <p:nvPr>
            <p:ph type="body" idx="1"/>
          </p:nvPr>
        </p:nvSpPr>
        <p:spPr bwMode="auto">
          <a:xfrm>
            <a:off x="307699" y="3990819"/>
            <a:ext cx="6538602" cy="4988524"/>
          </a:xfrm>
          <a:noFill/>
        </p:spPr>
        <p:txBody>
          <a:bodyPr wrap="square" numCol="1" anchor="t" anchorCtr="0" compatLnSpc="1">
            <a:prstTxWarp prst="textNoShape">
              <a:avLst/>
            </a:prstTxWarp>
          </a:bodyPr>
          <a:lstStyle/>
          <a:p>
            <a:endParaRPr lang="en-US"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F005C691-FF5E-44B2-AF41-515F47E39597}" type="slidenum">
              <a:rPr lang="en-US"/>
              <a:pPr>
                <a:defRPr/>
              </a:pPr>
              <a:t>15</a:t>
            </a:fld>
            <a:endParaRPr lang="en-US"/>
          </a:p>
        </p:txBody>
      </p:sp>
      <p:sp>
        <p:nvSpPr>
          <p:cNvPr id="33795" name="Rectangle 2"/>
          <p:cNvSpPr>
            <a:spLocks noGrp="1" noRot="1" noChangeAspect="1" noTextEdit="1"/>
          </p:cNvSpPr>
          <p:nvPr>
            <p:ph type="sldImg"/>
          </p:nvPr>
        </p:nvSpPr>
        <p:spPr bwMode="auto">
          <a:xfrm>
            <a:off x="1779588" y="0"/>
            <a:ext cx="4090987" cy="3068638"/>
          </a:xfrm>
          <a:noFill/>
          <a:ln>
            <a:solidFill>
              <a:srgbClr val="000000"/>
            </a:solidFill>
            <a:miter lim="800000"/>
            <a:headEnd/>
            <a:tailEnd/>
          </a:ln>
        </p:spPr>
      </p:sp>
      <p:sp>
        <p:nvSpPr>
          <p:cNvPr id="33796" name="Rectangle 3"/>
          <p:cNvSpPr>
            <a:spLocks noGrp="1"/>
          </p:cNvSpPr>
          <p:nvPr>
            <p:ph type="body" idx="1"/>
          </p:nvPr>
        </p:nvSpPr>
        <p:spPr bwMode="auto">
          <a:xfrm>
            <a:off x="314112" y="3223356"/>
            <a:ext cx="6370329" cy="5986227"/>
          </a:xfrm>
        </p:spPr>
        <p:txBody>
          <a:bodyPr wrap="square" numCol="1" anchor="t" anchorCtr="0" compatLnSpc="1">
            <a:prstTxWarp prst="textNoShape">
              <a:avLst/>
            </a:prstTxWarp>
            <a:normAutofit/>
          </a:bodyPr>
          <a:lstStyle/>
          <a:p>
            <a:pPr marL="0" indent="0">
              <a:spcBef>
                <a:spcPct val="0"/>
              </a:spcBef>
              <a:buFont typeface="Arial" pitchFamily="34" charset="0"/>
              <a:buNone/>
              <a:defRPr/>
            </a:pPr>
            <a:endParaRPr lang="en-US" sz="1400" b="1" u="sng" dirty="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A7EAD9D2-CC68-4BF6-8D56-597BCB4A5313}" type="slidenum">
              <a:rPr lang="en-US"/>
              <a:pPr>
                <a:defRPr/>
              </a:pPr>
              <a:t>16</a:t>
            </a:fld>
            <a:endParaRPr lang="en-US"/>
          </a:p>
        </p:txBody>
      </p:sp>
      <p:sp>
        <p:nvSpPr>
          <p:cNvPr id="34819" name="Rectangle 2"/>
          <p:cNvSpPr>
            <a:spLocks noGrp="1" noRot="1" noChangeAspect="1" noTextEdit="1"/>
          </p:cNvSpPr>
          <p:nvPr>
            <p:ph type="sldImg"/>
          </p:nvPr>
        </p:nvSpPr>
        <p:spPr bwMode="auto">
          <a:xfrm>
            <a:off x="1160463" y="155575"/>
            <a:ext cx="4678362" cy="3509963"/>
          </a:xfrm>
          <a:noFill/>
          <a:ln>
            <a:solidFill>
              <a:srgbClr val="000000"/>
            </a:solidFill>
            <a:miter lim="800000"/>
            <a:headEnd/>
            <a:tailEnd/>
          </a:ln>
        </p:spPr>
      </p:sp>
      <p:sp>
        <p:nvSpPr>
          <p:cNvPr id="34820" name="Rectangle 3"/>
          <p:cNvSpPr>
            <a:spLocks noGrp="1"/>
          </p:cNvSpPr>
          <p:nvPr>
            <p:ph type="body" idx="1"/>
          </p:nvPr>
        </p:nvSpPr>
        <p:spPr bwMode="auto">
          <a:xfrm>
            <a:off x="235582" y="3760580"/>
            <a:ext cx="6533795" cy="5449003"/>
          </a:xfrm>
          <a:noFill/>
        </p:spPr>
        <p:txBody>
          <a:bodyPr wrap="square" numCol="1" anchor="t" anchorCtr="0" compatLnSpc="1">
            <a:prstTxWarp prst="textNoShape">
              <a:avLst/>
            </a:prstTxWarp>
            <a:normAutofit/>
          </a:bodyPr>
          <a:lstStyle/>
          <a:p>
            <a:endParaRPr lang="en-US" sz="1600" dirty="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C06673A5-3E66-4BD4-B2D7-E6DAF2253DCE}" type="slidenum">
              <a:rPr lang="en-US"/>
              <a:pPr>
                <a:defRPr/>
              </a:pPr>
              <a:t>17</a:t>
            </a:fld>
            <a:endParaRPr lang="en-US"/>
          </a:p>
        </p:txBody>
      </p:sp>
      <p:sp>
        <p:nvSpPr>
          <p:cNvPr id="35843" name="Rectangle 2"/>
          <p:cNvSpPr>
            <a:spLocks noGrp="1" noRot="1" noChangeAspect="1" noTextEdit="1"/>
          </p:cNvSpPr>
          <p:nvPr>
            <p:ph type="sldImg"/>
          </p:nvPr>
        </p:nvSpPr>
        <p:spPr bwMode="auto">
          <a:xfrm>
            <a:off x="1244600" y="155575"/>
            <a:ext cx="5113338" cy="3835400"/>
          </a:xfrm>
          <a:noFill/>
          <a:ln>
            <a:solidFill>
              <a:srgbClr val="000000"/>
            </a:solidFill>
            <a:miter lim="800000"/>
            <a:headEnd/>
            <a:tailEnd/>
          </a:ln>
        </p:spPr>
      </p:sp>
      <p:sp>
        <p:nvSpPr>
          <p:cNvPr id="35844" name="Rectangle 3"/>
          <p:cNvSpPr>
            <a:spLocks noGrp="1"/>
          </p:cNvSpPr>
          <p:nvPr>
            <p:ph type="body" idx="1"/>
          </p:nvPr>
        </p:nvSpPr>
        <p:spPr bwMode="auto">
          <a:xfrm>
            <a:off x="235582" y="3987333"/>
            <a:ext cx="6841493" cy="5375744"/>
          </a:xfrm>
          <a:noFill/>
        </p:spPr>
        <p:txBody>
          <a:bodyPr wrap="square" numCol="1" anchor="t" anchorCtr="0" compatLnSpc="1">
            <a:prstTxWarp prst="textNoShape">
              <a:avLst/>
            </a:prstTxWarp>
            <a:normAutofit/>
          </a:bodyPr>
          <a:lstStyle/>
          <a:p>
            <a:pPr>
              <a:spcBef>
                <a:spcPct val="0"/>
              </a:spcBef>
            </a:pPr>
            <a:endParaRPr lang="en-US" dirty="0" smtClean="0">
              <a:solidFill>
                <a:srgbClr val="000000"/>
              </a:solidFill>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4E19FD7D-4B18-467F-8D1D-C174B1CD0DB0}" type="slidenum">
              <a:rPr lang="en-US"/>
              <a:pPr>
                <a:defRPr/>
              </a:pPr>
              <a:t>3</a:t>
            </a:fld>
            <a:endParaRPr lang="en-US"/>
          </a:p>
        </p:txBody>
      </p:sp>
      <p:sp>
        <p:nvSpPr>
          <p:cNvPr id="21507" name="Slide Image Placeholder 1"/>
          <p:cNvSpPr>
            <a:spLocks noGrp="1" noRot="1" noChangeAspect="1" noTextEdit="1"/>
          </p:cNvSpPr>
          <p:nvPr>
            <p:ph type="sldImg"/>
          </p:nvPr>
        </p:nvSpPr>
        <p:spPr bwMode="auto">
          <a:xfrm>
            <a:off x="1206500" y="212725"/>
            <a:ext cx="5332413" cy="4000500"/>
          </a:xfrm>
          <a:noFill/>
          <a:ln>
            <a:solidFill>
              <a:srgbClr val="000000"/>
            </a:solidFill>
            <a:miter lim="800000"/>
            <a:headEnd/>
            <a:tailEnd/>
          </a:ln>
        </p:spPr>
      </p:sp>
      <p:sp>
        <p:nvSpPr>
          <p:cNvPr id="21508" name="Notes Placeholder 2"/>
          <p:cNvSpPr>
            <a:spLocks noGrp="1"/>
          </p:cNvSpPr>
          <p:nvPr>
            <p:ph type="body" idx="1"/>
          </p:nvPr>
        </p:nvSpPr>
        <p:spPr bwMode="auto">
          <a:xfrm>
            <a:off x="549693" y="4448104"/>
            <a:ext cx="6056219" cy="4213064"/>
          </a:xfrm>
          <a:noFill/>
        </p:spPr>
        <p:txBody>
          <a:bodyPr wrap="square" numCol="1" anchor="t" anchorCtr="0" compatLnSpc="1">
            <a:prstTxWarp prst="textNoShape">
              <a:avLst/>
            </a:prstTxWarp>
          </a:bodyPr>
          <a:lstStyle/>
          <a:p>
            <a:pPr eaLnBrk="1" hangingPunct="1">
              <a:spcBef>
                <a:spcPct val="0"/>
              </a:spcBef>
            </a:pPr>
            <a:r>
              <a:rPr lang="en-US" sz="1600" dirty="0" smtClean="0"/>
              <a:t> </a:t>
            </a:r>
            <a:endParaRPr lang="en-US" sz="1600" dirty="0"/>
          </a:p>
          <a:p>
            <a:pPr eaLnBrk="1" hangingPunct="1">
              <a:spcBef>
                <a:spcPct val="0"/>
              </a:spcBef>
            </a:pPr>
            <a:endParaRPr lang="en-US" dirty="0" smtClean="0"/>
          </a:p>
          <a:p>
            <a:pPr eaLnBrk="1" hangingPunct="1">
              <a:spcBef>
                <a:spcPct val="0"/>
              </a:spcBef>
            </a:pPr>
            <a:endParaRPr lang="en-US" dirty="0" smtClean="0"/>
          </a:p>
        </p:txBody>
      </p:sp>
      <p:sp>
        <p:nvSpPr>
          <p:cNvPr id="2" name="Slide Number Placeholder 3"/>
          <p:cNvSpPr txBox="1">
            <a:spLocks noGrp="1"/>
          </p:cNvSpPr>
          <p:nvPr/>
        </p:nvSpPr>
        <p:spPr bwMode="auto">
          <a:xfrm>
            <a:off x="4008101" y="8893003"/>
            <a:ext cx="3067374" cy="468474"/>
          </a:xfrm>
          <a:prstGeom prst="rect">
            <a:avLst/>
          </a:prstGeom>
          <a:noFill/>
          <a:ln>
            <a:miter lim="800000"/>
            <a:headEnd/>
            <a:tailEnd/>
          </a:ln>
        </p:spPr>
        <p:txBody>
          <a:bodyPr lIns="92181" tIns="46090" rIns="92181" bIns="46090" anchor="b"/>
          <a:lstStyle/>
          <a:p>
            <a:pPr algn="r">
              <a:defRPr/>
            </a:pPr>
            <a:fld id="{B196AB65-7EB6-478C-9AE6-863CECE49D9D}"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689C8425-7132-46CE-86E9-8193F91AA765}" type="slidenum">
              <a:rPr lang="en-US"/>
              <a:pPr>
                <a:defRPr/>
              </a:pPr>
              <a:t>4</a:t>
            </a:fld>
            <a:endParaRPr lang="en-US"/>
          </a:p>
        </p:txBody>
      </p:sp>
      <p:sp>
        <p:nvSpPr>
          <p:cNvPr id="23555" name="Slide Image Placeholder 1"/>
          <p:cNvSpPr>
            <a:spLocks noGrp="1" noRot="1" noChangeAspect="1" noTextEdit="1"/>
          </p:cNvSpPr>
          <p:nvPr>
            <p:ph type="sldImg"/>
          </p:nvPr>
        </p:nvSpPr>
        <p:spPr bwMode="auto">
          <a:xfrm>
            <a:off x="1624013" y="0"/>
            <a:ext cx="4376737" cy="3284538"/>
          </a:xfrm>
          <a:noFill/>
          <a:ln>
            <a:solidFill>
              <a:srgbClr val="000000"/>
            </a:solidFill>
            <a:miter lim="800000"/>
            <a:headEnd/>
            <a:tailEnd/>
          </a:ln>
        </p:spPr>
      </p:sp>
      <p:sp>
        <p:nvSpPr>
          <p:cNvPr id="23556" name="Notes Placeholder 2"/>
          <p:cNvSpPr>
            <a:spLocks noGrp="1"/>
          </p:cNvSpPr>
          <p:nvPr>
            <p:ph type="body" idx="1"/>
          </p:nvPr>
        </p:nvSpPr>
        <p:spPr bwMode="auto">
          <a:xfrm>
            <a:off x="153851" y="3223356"/>
            <a:ext cx="6769376" cy="6139720"/>
          </a:xfrm>
          <a:noFill/>
        </p:spPr>
        <p:txBody>
          <a:bodyPr wrap="square" numCol="1" anchor="t" anchorCtr="0" compatLnSpc="1">
            <a:prstTxWarp prst="textNoShape">
              <a:avLst/>
            </a:prstTxWarp>
            <a:noAutofit/>
          </a:bodyPr>
          <a:lstStyle/>
          <a:p>
            <a:pPr marL="110425" indent="-110425" eaLnBrk="1" hangingPunct="1">
              <a:lnSpc>
                <a:spcPct val="80000"/>
              </a:lnSpc>
              <a:spcBef>
                <a:spcPct val="0"/>
              </a:spcBef>
            </a:pPr>
            <a:endParaRPr lang="en-US" dirty="0" smtClean="0">
              <a:cs typeface="Times New Roman" pitchFamily="18" charset="0"/>
            </a:endParaRPr>
          </a:p>
        </p:txBody>
      </p:sp>
      <p:sp>
        <p:nvSpPr>
          <p:cNvPr id="22532" name="Slide Number Placeholder 3"/>
          <p:cNvSpPr txBox="1">
            <a:spLocks noGrp="1"/>
          </p:cNvSpPr>
          <p:nvPr/>
        </p:nvSpPr>
        <p:spPr bwMode="auto">
          <a:xfrm>
            <a:off x="4008101" y="8893003"/>
            <a:ext cx="3067374" cy="468474"/>
          </a:xfrm>
          <a:prstGeom prst="rect">
            <a:avLst/>
          </a:prstGeom>
          <a:noFill/>
          <a:ln>
            <a:miter lim="800000"/>
            <a:headEnd/>
            <a:tailEnd/>
          </a:ln>
        </p:spPr>
        <p:txBody>
          <a:bodyPr lIns="92181" tIns="46090" rIns="92181" bIns="46090" anchor="b"/>
          <a:lstStyle/>
          <a:p>
            <a:pPr algn="r">
              <a:defRPr/>
            </a:pPr>
            <a:fld id="{6D1ECDEE-445A-4B77-88E6-0E7F5DE52DBA}" type="slidenum">
              <a:rPr lang="en-US" sz="1200">
                <a:latin typeface="+mn-lt"/>
              </a:rPr>
              <a:pPr algn="r">
                <a:defRPr/>
              </a:pPr>
              <a:t>4</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B0864018-817F-4463-A8CF-27C1370C63EB}" type="slidenum">
              <a:rPr lang="en-US"/>
              <a:pPr>
                <a:defRPr/>
              </a:pPr>
              <a:t>5</a:t>
            </a:fld>
            <a:endParaRPr lang="en-US"/>
          </a:p>
        </p:txBody>
      </p:sp>
      <p:sp>
        <p:nvSpPr>
          <p:cNvPr id="24579" name="Rectangle 2"/>
          <p:cNvSpPr>
            <a:spLocks noGrp="1" noRot="1" noChangeAspect="1" noTextEdit="1"/>
          </p:cNvSpPr>
          <p:nvPr>
            <p:ph type="sldImg"/>
          </p:nvPr>
        </p:nvSpPr>
        <p:spPr bwMode="auto">
          <a:xfrm>
            <a:off x="1941513" y="0"/>
            <a:ext cx="4294187" cy="3222625"/>
          </a:xfrm>
          <a:noFill/>
          <a:ln>
            <a:solidFill>
              <a:srgbClr val="000000"/>
            </a:solidFill>
            <a:miter lim="800000"/>
            <a:headEnd/>
            <a:tailEnd/>
          </a:ln>
        </p:spPr>
      </p:sp>
      <p:sp>
        <p:nvSpPr>
          <p:cNvPr id="24580" name="Rectangle 3"/>
          <p:cNvSpPr>
            <a:spLocks noGrp="1"/>
          </p:cNvSpPr>
          <p:nvPr>
            <p:ph type="body" idx="1"/>
          </p:nvPr>
        </p:nvSpPr>
        <p:spPr bwMode="auto">
          <a:xfrm>
            <a:off x="0" y="3223356"/>
            <a:ext cx="7077075" cy="5986227"/>
          </a:xfrm>
        </p:spPr>
        <p:txBody>
          <a:bodyPr wrap="square" numCol="1" anchor="t" anchorCtr="0" compatLnSpc="1">
            <a:prstTxWarp prst="textNoShape">
              <a:avLst/>
            </a:prstTxWarp>
            <a:normAutofit fontScale="85000" lnSpcReduction="20000"/>
          </a:bodyPr>
          <a:lstStyle/>
          <a:p>
            <a:pPr eaLnBrk="1" hangingPunct="1">
              <a:lnSpc>
                <a:spcPct val="90000"/>
              </a:lnSpc>
              <a:buFontTx/>
              <a:buNone/>
              <a:defRPr/>
            </a:pPr>
            <a:endParaRPr lang="en-US" sz="1000" dirty="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0D476DAF-8633-46E0-8F89-418CB351F4D5}" type="slidenum">
              <a:rPr lang="en-US"/>
              <a:pPr>
                <a:defRPr/>
              </a:pPr>
              <a:t>6</a:t>
            </a:fld>
            <a:endParaRPr lang="en-US"/>
          </a:p>
        </p:txBody>
      </p:sp>
      <p:sp>
        <p:nvSpPr>
          <p:cNvPr id="25603" name="Rectangle 2"/>
          <p:cNvSpPr>
            <a:spLocks noGrp="1" noRot="1" noChangeAspect="1" noTextEdit="1"/>
          </p:cNvSpPr>
          <p:nvPr>
            <p:ph type="sldImg"/>
          </p:nvPr>
        </p:nvSpPr>
        <p:spPr bwMode="auto">
          <a:xfrm>
            <a:off x="1158875" y="0"/>
            <a:ext cx="4681538" cy="3511550"/>
          </a:xfrm>
          <a:noFill/>
          <a:ln>
            <a:solidFill>
              <a:srgbClr val="000000"/>
            </a:solidFill>
            <a:miter lim="800000"/>
            <a:headEnd/>
            <a:tailEnd/>
          </a:ln>
        </p:spPr>
      </p:sp>
      <p:sp>
        <p:nvSpPr>
          <p:cNvPr id="25604" name="Rectangle 3"/>
          <p:cNvSpPr>
            <a:spLocks noGrp="1"/>
          </p:cNvSpPr>
          <p:nvPr>
            <p:ph type="body" idx="1"/>
          </p:nvPr>
        </p:nvSpPr>
        <p:spPr bwMode="auto">
          <a:xfrm>
            <a:off x="230777" y="3837328"/>
            <a:ext cx="6615527" cy="4823839"/>
          </a:xfrm>
          <a:noFill/>
        </p:spPr>
        <p:txBody>
          <a:bodyPr wrap="square" numCol="1" anchor="t" anchorCtr="0" compatLnSpc="1">
            <a:prstTxWarp prst="textNoShape">
              <a:avLst/>
            </a:prstTxWarp>
          </a:bodyPr>
          <a:lstStyle/>
          <a:p>
            <a:pPr marL="110425" indent="-110425" eaLnBrk="1" hangingPunct="1">
              <a:lnSpc>
                <a:spcPct val="90000"/>
              </a:lnSpc>
            </a:pPr>
            <a:endParaRPr lang="en-US" sz="1600" dirty="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6B9FE4A9-12C0-4ED4-9769-0DF80EA921EA}" type="slidenum">
              <a:rPr lang="en-US"/>
              <a:pPr>
                <a:defRPr/>
              </a:pPr>
              <a:t>7</a:t>
            </a:fld>
            <a:endParaRPr lang="en-US"/>
          </a:p>
        </p:txBody>
      </p:sp>
      <p:sp>
        <p:nvSpPr>
          <p:cNvPr id="26627" name="Rectangle 2"/>
          <p:cNvSpPr>
            <a:spLocks noGrp="1" noRot="1" noChangeAspect="1" noTextEdit="1"/>
          </p:cNvSpPr>
          <p:nvPr>
            <p:ph type="sldImg"/>
          </p:nvPr>
        </p:nvSpPr>
        <p:spPr bwMode="auto">
          <a:xfrm>
            <a:off x="1236663" y="76200"/>
            <a:ext cx="5067300" cy="3800475"/>
          </a:xfrm>
          <a:noFill/>
          <a:ln>
            <a:solidFill>
              <a:srgbClr val="000000"/>
            </a:solidFill>
            <a:miter lim="800000"/>
            <a:headEnd/>
            <a:tailEnd/>
          </a:ln>
        </p:spPr>
      </p:sp>
      <p:sp>
        <p:nvSpPr>
          <p:cNvPr id="26628" name="Rectangle 3"/>
          <p:cNvSpPr>
            <a:spLocks noGrp="1"/>
          </p:cNvSpPr>
          <p:nvPr>
            <p:ph type="body" idx="1"/>
          </p:nvPr>
        </p:nvSpPr>
        <p:spPr bwMode="auto">
          <a:xfrm>
            <a:off x="307700" y="4067565"/>
            <a:ext cx="6538603" cy="5295510"/>
          </a:xfrm>
          <a:noFill/>
        </p:spPr>
        <p:txBody>
          <a:bodyPr wrap="square" numCol="1" anchor="t" anchorCtr="0" compatLnSpc="1">
            <a:prstTxWarp prst="textNoShape">
              <a:avLst/>
            </a:prstTxWarp>
            <a:normAutofit lnSpcReduction="10000"/>
          </a:bodyPr>
          <a:lstStyle/>
          <a:p>
            <a:pPr marL="166437" indent="-166437" algn="ctr" eaLnBrk="1" hangingPunct="1">
              <a:spcBef>
                <a:spcPts val="605"/>
              </a:spcBef>
              <a:spcAft>
                <a:spcPts val="907"/>
              </a:spcAft>
            </a:pPr>
            <a:endParaRPr lang="en-US" sz="1600" u="sng" dirty="0">
              <a:solidFill>
                <a:srgbClr val="000000"/>
              </a:solidFill>
              <a:cs typeface="Times New Roman" pitchFamily="18" charset="0"/>
            </a:endParaRPr>
          </a:p>
          <a:p>
            <a:pPr marL="166437" indent="-166437" eaLnBrk="1" hangingPunct="1"/>
            <a:endParaRPr lang="en-US" dirty="0" smtClean="0">
              <a:solidFill>
                <a:srgbClr val="000000"/>
              </a:solidFill>
              <a:latin typeface="Times New Roman" pitchFamily="18" charset="0"/>
              <a:cs typeface="Times New Roman" pitchFamily="18" charset="0"/>
            </a:endParaRPr>
          </a:p>
          <a:p>
            <a:pPr marL="166437" indent="-166437" eaLnBrk="1" hangingPunct="1"/>
            <a:endParaRPr lang="en-US" dirty="0" smtClean="0">
              <a:solidFill>
                <a:srgbClr val="000000"/>
              </a:solidFill>
              <a:latin typeface="Times New Roman" pitchFamily="18" charset="0"/>
            </a:endParaRPr>
          </a:p>
          <a:p>
            <a:pPr marL="166437" indent="-166437"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089B8AAB-E650-4092-8D74-AA6FAFE8CB9B}" type="slidenum">
              <a:rPr lang="en-US"/>
              <a:pPr>
                <a:defRPr/>
              </a:pPr>
              <a:t>8</a:t>
            </a:fld>
            <a:endParaRPr lang="en-US"/>
          </a:p>
        </p:txBody>
      </p:sp>
      <p:sp>
        <p:nvSpPr>
          <p:cNvPr id="27651" name="Rectangle 2"/>
          <p:cNvSpPr>
            <a:spLocks noGrp="1" noRot="1" noChangeAspect="1" noTextEdit="1"/>
          </p:cNvSpPr>
          <p:nvPr>
            <p:ph type="sldImg"/>
          </p:nvPr>
        </p:nvSpPr>
        <p:spPr bwMode="auto">
          <a:xfrm>
            <a:off x="1011238" y="174625"/>
            <a:ext cx="5289550" cy="3968750"/>
          </a:xfrm>
          <a:noFill/>
          <a:ln>
            <a:solidFill>
              <a:srgbClr val="000000"/>
            </a:solidFill>
            <a:miter lim="800000"/>
            <a:headEnd/>
            <a:tailEnd/>
          </a:ln>
        </p:spPr>
      </p:sp>
      <p:sp>
        <p:nvSpPr>
          <p:cNvPr id="27652" name="Rectangle 3"/>
          <p:cNvSpPr>
            <a:spLocks noGrp="1"/>
          </p:cNvSpPr>
          <p:nvPr>
            <p:ph type="body" idx="1"/>
          </p:nvPr>
        </p:nvSpPr>
        <p:spPr bwMode="auto">
          <a:xfrm>
            <a:off x="461548" y="4297806"/>
            <a:ext cx="6134747" cy="5065269"/>
          </a:xfrm>
          <a:noFill/>
        </p:spPr>
        <p:txBody>
          <a:bodyPr wrap="square" numCol="1" anchor="t" anchorCtr="0" compatLnSpc="1">
            <a:prstTxWarp prst="textNoShape">
              <a:avLst/>
            </a:prstTxWarp>
          </a:bodyPr>
          <a:lstStyle/>
          <a:p>
            <a:pPr eaLnBrk="1" hangingPunct="1">
              <a:spcBef>
                <a:spcPct val="0"/>
              </a:spcBef>
            </a:pPr>
            <a:endParaRPr lang="en-US" sz="1400" dirty="0">
              <a:solidFill>
                <a:srgbClr val="000000"/>
              </a:solidFill>
              <a:cs typeface="Times New Roman" pitchFamily="18" charset="0"/>
            </a:endParaRPr>
          </a:p>
          <a:p>
            <a:pPr eaLnBrk="1" hangingPunct="1">
              <a:spcBef>
                <a:spcPct val="0"/>
              </a:spcBef>
            </a:pPr>
            <a:endParaRPr lang="en-US" sz="1400" dirty="0">
              <a:solidFill>
                <a:srgbClr val="000000"/>
              </a:solidFill>
              <a:latin typeface="Times New Roman" pitchFamily="18" charset="0"/>
              <a:cs typeface="Times New Roman" pitchFamily="18" charset="0"/>
            </a:endParaRPr>
          </a:p>
          <a:p>
            <a:pPr eaLnBrk="1" hangingPunct="1">
              <a:lnSpc>
                <a:spcPct val="80000"/>
              </a:lnSpc>
            </a:pPr>
            <a:endParaRPr lang="en-US" sz="1400" dirty="0">
              <a:solidFill>
                <a:srgbClr val="000000"/>
              </a:solidFill>
              <a:latin typeface="Times New Roman" pitchFamily="18" charset="0"/>
              <a:cs typeface="Times New Roman" pitchFamily="18" charset="0"/>
            </a:endParaRPr>
          </a:p>
          <a:p>
            <a:pPr eaLnBrk="1" hangingPunct="1">
              <a:lnSpc>
                <a:spcPct val="80000"/>
              </a:lnSpc>
            </a:pPr>
            <a:endParaRPr lang="en-US" sz="1400" dirty="0">
              <a:solidFill>
                <a:srgbClr val="000000"/>
              </a:solidFill>
              <a:latin typeface="Times New Roman" pitchFamily="18" charset="0"/>
            </a:endParaRPr>
          </a:p>
          <a:p>
            <a:pPr eaLnBrk="1" hangingPunct="1">
              <a:lnSpc>
                <a:spcPct val="80000"/>
              </a:lnSpc>
            </a:pPr>
            <a:endParaRPr lang="en-US"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3A4ED98-B722-47E8-B327-6ADD17577DD6}" type="slidenum">
              <a:rPr lang="en-US"/>
              <a:pPr>
                <a:defRPr/>
              </a:pPr>
              <a:t>9</a:t>
            </a:fld>
            <a:endParaRPr lang="en-US"/>
          </a:p>
        </p:txBody>
      </p:sp>
      <p:sp>
        <p:nvSpPr>
          <p:cNvPr id="28675" name="Slide Image Placeholder 1"/>
          <p:cNvSpPr>
            <a:spLocks noGrp="1" noRot="1" noChangeAspect="1" noTextEdit="1"/>
          </p:cNvSpPr>
          <p:nvPr>
            <p:ph type="sldImg"/>
          </p:nvPr>
        </p:nvSpPr>
        <p:spPr bwMode="auto">
          <a:xfrm>
            <a:off x="1012825" y="155575"/>
            <a:ext cx="5346700" cy="4010025"/>
          </a:xfrm>
          <a:noFill/>
          <a:ln>
            <a:solidFill>
              <a:srgbClr val="000000"/>
            </a:solidFill>
            <a:miter lim="800000"/>
            <a:headEnd/>
            <a:tailEnd/>
          </a:ln>
        </p:spPr>
      </p:sp>
      <p:sp>
        <p:nvSpPr>
          <p:cNvPr id="28676" name="Notes Placeholder 2"/>
          <p:cNvSpPr>
            <a:spLocks noGrp="1"/>
          </p:cNvSpPr>
          <p:nvPr>
            <p:ph type="body" idx="1"/>
          </p:nvPr>
        </p:nvSpPr>
        <p:spPr bwMode="auto">
          <a:xfrm>
            <a:off x="261937" y="4503356"/>
            <a:ext cx="6553200" cy="4895684"/>
          </a:xfrm>
          <a:noFill/>
        </p:spPr>
        <p:txBody>
          <a:bodyPr wrap="square" numCol="1" anchor="t" anchorCtr="0" compatLnSpc="1">
            <a:prstTxWarp prst="textNoShape">
              <a:avLst/>
            </a:prstTxWarp>
            <a:normAutofit/>
          </a:bodyPr>
          <a:lstStyle/>
          <a:p>
            <a:pPr marL="288065" indent="-288065" eaLnBrk="1" hangingPunct="1">
              <a:spcBef>
                <a:spcPct val="0"/>
              </a:spcBef>
              <a:buFont typeface="Arial" pitchFamily="34" charset="0"/>
              <a:buChar char="•"/>
            </a:pPr>
            <a:endParaRPr lang="en-US" sz="1400" u="sng" dirty="0">
              <a:solidFill>
                <a:srgbClr val="000000"/>
              </a:solidFill>
              <a:cs typeface="Times New Roman" pitchFamily="18" charset="0"/>
            </a:endParaRPr>
          </a:p>
          <a:p>
            <a:pPr marL="0" indent="0" eaLnBrk="1" hangingPunct="1">
              <a:lnSpc>
                <a:spcPct val="90000"/>
              </a:lnSpc>
              <a:spcBef>
                <a:spcPct val="0"/>
              </a:spcBef>
              <a:buFont typeface="Arial" pitchFamily="34" charset="0"/>
              <a:buNone/>
            </a:pPr>
            <a:endParaRPr lang="en-US" sz="1400" dirty="0">
              <a:solidFill>
                <a:srgbClr val="000000"/>
              </a:solidFill>
              <a:cs typeface="Times New Roman" pitchFamily="18" charset="0"/>
            </a:endParaRPr>
          </a:p>
          <a:p>
            <a:pPr marL="288065" indent="-288065" algn="ctr" eaLnBrk="1" hangingPunct="1">
              <a:lnSpc>
                <a:spcPct val="90000"/>
              </a:lnSpc>
              <a:spcBef>
                <a:spcPts val="1210"/>
              </a:spcBef>
              <a:spcAft>
                <a:spcPts val="907"/>
              </a:spcAft>
              <a:buFont typeface="Arial" pitchFamily="34" charset="0"/>
              <a:buChar char="•"/>
            </a:pPr>
            <a:endParaRPr lang="en-US" sz="1600" b="1" dirty="0">
              <a:solidFill>
                <a:srgbClr val="000000"/>
              </a:solidFill>
              <a:cs typeface="Times New Roman" pitchFamily="18" charset="0"/>
            </a:endParaRPr>
          </a:p>
          <a:p>
            <a:pPr marL="288065" indent="-288065" eaLnBrk="1" hangingPunct="1">
              <a:lnSpc>
                <a:spcPct val="90000"/>
              </a:lnSpc>
              <a:spcBef>
                <a:spcPct val="0"/>
              </a:spcBef>
              <a:buFont typeface="Arial" pitchFamily="34" charset="0"/>
              <a:buChar char="•"/>
            </a:pPr>
            <a:endParaRPr lang="en-US" sz="1400" u="sng" dirty="0">
              <a:solidFill>
                <a:srgbClr val="000000"/>
              </a:solidFill>
            </a:endParaRPr>
          </a:p>
          <a:p>
            <a:pPr marL="288065" indent="-288065" eaLnBrk="1" hangingPunct="1">
              <a:lnSpc>
                <a:spcPct val="90000"/>
              </a:lnSpc>
              <a:spcBef>
                <a:spcPct val="0"/>
              </a:spcBef>
              <a:buFont typeface="Arial" pitchFamily="34" charset="0"/>
              <a:buChar char="•"/>
            </a:pPr>
            <a:endParaRPr lang="en-US" sz="1400" dirty="0">
              <a:solidFill>
                <a:srgbClr val="000000"/>
              </a:solidFill>
              <a:latin typeface="Times New Roman" pitchFamily="18" charset="0"/>
            </a:endParaRPr>
          </a:p>
        </p:txBody>
      </p:sp>
      <p:sp>
        <p:nvSpPr>
          <p:cNvPr id="26628" name="Slide Number Placeholder 3"/>
          <p:cNvSpPr txBox="1">
            <a:spLocks noGrp="1"/>
          </p:cNvSpPr>
          <p:nvPr/>
        </p:nvSpPr>
        <p:spPr bwMode="auto">
          <a:xfrm>
            <a:off x="4008101" y="8893003"/>
            <a:ext cx="3067374" cy="468474"/>
          </a:xfrm>
          <a:prstGeom prst="rect">
            <a:avLst/>
          </a:prstGeom>
          <a:noFill/>
          <a:ln>
            <a:miter lim="800000"/>
            <a:headEnd/>
            <a:tailEnd/>
          </a:ln>
        </p:spPr>
        <p:txBody>
          <a:bodyPr lIns="92181" tIns="46090" rIns="92181" bIns="46090" anchor="b"/>
          <a:lstStyle/>
          <a:p>
            <a:pPr algn="r">
              <a:defRPr/>
            </a:pPr>
            <a:fld id="{7152940E-222C-460C-8496-80E46008AFB5}" type="slidenum">
              <a:rPr lang="en-US" sz="1200">
                <a:latin typeface="+mn-lt"/>
              </a:rPr>
              <a:pPr algn="r">
                <a:defRPr/>
              </a:pPr>
              <a:t>9</a:t>
            </a:fld>
            <a:endParaRPr lang="en-US"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153988"/>
            <a:ext cx="4675187" cy="3508375"/>
          </a:xfrm>
        </p:spPr>
      </p:sp>
      <p:sp>
        <p:nvSpPr>
          <p:cNvPr id="3" name="Notes Placeholder 2"/>
          <p:cNvSpPr>
            <a:spLocks noGrp="1"/>
          </p:cNvSpPr>
          <p:nvPr>
            <p:ph type="body" idx="1"/>
          </p:nvPr>
        </p:nvSpPr>
        <p:spPr>
          <a:xfrm>
            <a:off x="307699" y="3760579"/>
            <a:ext cx="6384752" cy="5602497"/>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5D6DEC-DCF0-4603-B5D1-1244F86DB016}" type="slidenum">
              <a:rPr lang="en-US" smtClean="0"/>
              <a:pPr>
                <a:defRPr/>
              </a:pPr>
              <a:t>10</a:t>
            </a:fld>
            <a:endParaRPr lang="en-US"/>
          </a:p>
        </p:txBody>
      </p:sp>
    </p:spTree>
    <p:extLst>
      <p:ext uri="{BB962C8B-B14F-4D97-AF65-F5344CB8AC3E}">
        <p14:creationId xmlns:p14="http://schemas.microsoft.com/office/powerpoint/2010/main" val="1146136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17F8BE0C-625F-4ED0-8209-E95802D1EBDF}" type="datetimeFigureOut">
              <a:rPr lang="en-US"/>
              <a:pPr>
                <a:defRPr/>
              </a:pPr>
              <a:t>11/03/2015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0F56880-316F-4BEF-8981-4FEBF235E338}" type="slidenum">
              <a:rPr lang="en-US"/>
              <a:pPr>
                <a:defRPr/>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66032"/>
            <a:ext cx="2682240" cy="279196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914400" y="1447800"/>
            <a:ext cx="77724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4D07F2BA-8485-4A78-ACD3-5576D9776E81}" type="datetimeFigureOut">
              <a:rPr lang="en-US"/>
              <a:pPr>
                <a:defRPr/>
              </a:pPr>
              <a:t>11/03/2015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B8871ED-4465-46B3-9249-61D102A06A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801BA6-E160-4F52-881E-B062C9BD3D80}" type="datetimeFigureOut">
              <a:rPr lang="en-US"/>
              <a:pPr>
                <a:defRPr/>
              </a:pPr>
              <a:t>11/03/2015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D4E02ED-6A8E-4D1D-97BB-EF4E1A6D6B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2DB4C22-DD78-48A8-9D92-C37A1DFAD615}" type="datetimeFigureOut">
              <a:rPr lang="en-US"/>
              <a:pPr>
                <a:defRPr/>
              </a:pPr>
              <a:t>11/03/2015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C044601-1E0D-4BF0-B98E-281D8BF3B7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6CB080C-F06C-4808-B9A1-668853B800DD}" type="datetimeFigureOut">
              <a:rPr lang="en-US"/>
              <a:pPr>
                <a:defRPr/>
              </a:pPr>
              <a:t>11/03/2015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B24FC5C-3F23-4187-BF4C-58B856DE96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6AE23F5-DACB-41C2-9AE6-551750665318}" type="datetimeFigureOut">
              <a:rPr lang="en-US"/>
              <a:pPr>
                <a:defRPr/>
              </a:pPr>
              <a:t>11/03/2015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7F5C3B8-017E-45C7-8E20-CFEF7862A7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C98442D-A7E9-4F79-95E9-8C05AD5CA6B4}" type="datetimeFigureOut">
              <a:rPr lang="en-US"/>
              <a:pPr>
                <a:defRPr/>
              </a:pPr>
              <a:t>11/03/2015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DB3B97-206A-48F7-BCDF-61F2300F34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D7B402D-EFFE-477C-8749-AC8DE51121A3}" type="datetimeFigureOut">
              <a:rPr lang="en-US"/>
              <a:pPr>
                <a:defRPr/>
              </a:pPr>
              <a:t>11/03/2015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C2D8946-026D-46D5-A1B5-9753230354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FF4C5F4B-B172-4C26-BE38-1E94B6AD6DBB}" type="datetimeFigureOut">
              <a:rPr lang="en-US"/>
              <a:pPr>
                <a:defRPr/>
              </a:pPr>
              <a:t>11/03/2015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B74A2F4A-124A-4544-B401-F0BBFBCC89AD}" type="slidenum">
              <a:rPr lang="en-US"/>
              <a:pPr>
                <a:defRPr/>
              </a:pPr>
              <a:t>‹#›</a:t>
            </a:fld>
            <a:endParaRPr lang="en-US"/>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61760" y="4046982"/>
            <a:ext cx="2682240" cy="2791968"/>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13" r:id="rId2"/>
    <p:sldLayoutId id="2147483914" r:id="rId3"/>
    <p:sldLayoutId id="2147483915" r:id="rId4"/>
    <p:sldLayoutId id="2147483916" r:id="rId5"/>
    <p:sldLayoutId id="2147483917" r:id="rId6"/>
    <p:sldLayoutId id="2147483918" r:id="rId7"/>
    <p:sldLayoutId id="2147483919" r:id="rId8"/>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CCEBD"/>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8CDD7"/>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8CDD7"/>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rds.yahoo.com/_ylt=A0oGdELxoglM5bcA4kNXNyoA;_ylu=X3oDMTB0Mm04dmowBHNlYwNzYwRjb2xvA3NrMQR2dGlkA0Y4MjJfMTA0/SIG=1kuqqd5e6/EXP=1275786353/**http:/images.search.yahoo.com/images/view?back=http://search.yahoo.com/search?ei=UTF-8&amp;p=picture+of+elderly+people&amp;w=300&amp;h=220&amp;imgurl=www.dbtechno.com/images/healthy_elderly_lifespan.jpg&amp;size=10.9kB&amp;name=healthy+elderly+lifespan+jpg&amp;rcurl=http://www.dbtechno.com/curiosity/2008/02/11&amp;rurl=http://www.dbtechno.com/curiosity/2008/02/11&amp;p=elderly+people&amp;type=jpeg&amp;no=1&amp;tt=123,214&amp;oid=66a745c21c95f670&amp;tit=healthy+elderly+lifespan+jpg&amp;sigr=11cas0fhg&amp;sigi=11kiomomt&amp;sigb=123g9lsfj&amp;fr=ush-mail" TargetMode="Externa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hirley.boltz@kdads.k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762000" y="3276600"/>
            <a:ext cx="7924800" cy="1752600"/>
          </a:xfrm>
        </p:spPr>
        <p:txBody>
          <a:bodyPr/>
          <a:lstStyle/>
          <a:p>
            <a:pPr eaLnBrk="1" hangingPunct="1">
              <a:defRPr/>
            </a:pPr>
            <a:r>
              <a:rPr lang="en-US" sz="4800" b="1" cap="all" dirty="0" smtClean="0">
                <a:latin typeface="Arial" charset="0"/>
                <a:cs typeface="Arial" charset="0"/>
              </a:rPr>
              <a:t>Hearing, Speech, &amp; Vision</a:t>
            </a:r>
          </a:p>
        </p:txBody>
      </p:sp>
      <p:sp>
        <p:nvSpPr>
          <p:cNvPr id="3075" name="Title 1"/>
          <p:cNvSpPr>
            <a:spLocks noGrp="1"/>
          </p:cNvSpPr>
          <p:nvPr>
            <p:ph type="ctrTitle"/>
          </p:nvPr>
        </p:nvSpPr>
        <p:spPr>
          <a:xfrm>
            <a:off x="457200" y="1506538"/>
            <a:ext cx="8229600" cy="1470025"/>
          </a:xfrm>
          <a:solidFill>
            <a:schemeClr val="accent1">
              <a:lumMod val="40000"/>
              <a:lumOff val="60000"/>
            </a:schemeClr>
          </a:solidFill>
        </p:spPr>
        <p:txBody>
          <a:bodyPr/>
          <a:lstStyle/>
          <a:p>
            <a:pPr eaLnBrk="1" hangingPunct="1">
              <a:defRPr/>
            </a:pPr>
            <a:r>
              <a:rPr sz="5400" b="1" dirty="0" smtClean="0">
                <a:latin typeface="Arial" charset="0"/>
                <a:cs typeface="Arial" charset="0"/>
              </a:rPr>
              <a:t>S</a:t>
            </a:r>
            <a:r>
              <a:rPr sz="5400" b="1" cap="all" dirty="0" smtClean="0">
                <a:latin typeface="Arial" charset="0"/>
                <a:cs typeface="Arial" charset="0"/>
              </a:rPr>
              <a:t>ection</a:t>
            </a:r>
            <a:r>
              <a:rPr sz="5400" b="1" dirty="0" smtClean="0">
                <a:latin typeface="Arial" charset="0"/>
                <a:cs typeface="Arial" charset="0"/>
              </a:rPr>
              <a:t> B </a:t>
            </a:r>
            <a:br>
              <a:rPr sz="5400" b="1" dirty="0" smtClean="0">
                <a:latin typeface="Arial" charset="0"/>
                <a:cs typeface="Arial" charset="0"/>
              </a:rPr>
            </a:br>
            <a:r>
              <a:rPr sz="5400" b="1" dirty="0" smtClean="0">
                <a:latin typeface="Arial" charset="0"/>
                <a:cs typeface="Arial" charset="0"/>
              </a:rPr>
              <a:t>January 12</a:t>
            </a:r>
            <a:r>
              <a:rPr sz="5400" b="1" dirty="0" smtClean="0">
                <a:latin typeface="Arial" charset="0"/>
                <a:cs typeface="Arial" charset="0"/>
              </a:rPr>
              <a:t>, </a:t>
            </a:r>
            <a:r>
              <a:rPr sz="5400" b="1" dirty="0" smtClean="0">
                <a:latin typeface="Arial" charset="0"/>
                <a:cs typeface="Arial" charset="0"/>
              </a:rPr>
              <a:t>2016 </a:t>
            </a:r>
            <a:r>
              <a:rPr sz="5400" b="1" dirty="0" smtClean="0">
                <a:latin typeface="Arial" charset="0"/>
                <a:cs typeface="Arial" charset="0"/>
              </a:rPr>
              <a:t>1-3 PM</a:t>
            </a:r>
          </a:p>
        </p:txBody>
      </p:sp>
      <p:graphicFrame>
        <p:nvGraphicFramePr>
          <p:cNvPr id="1026" name="Object 18"/>
          <p:cNvGraphicFramePr>
            <a:graphicFrameLocks noChangeAspect="1"/>
          </p:cNvGraphicFramePr>
          <p:nvPr/>
        </p:nvGraphicFramePr>
        <p:xfrm>
          <a:off x="228600" y="4191000"/>
          <a:ext cx="3048000" cy="1866900"/>
        </p:xfrm>
        <a:graphic>
          <a:graphicData uri="http://schemas.openxmlformats.org/presentationml/2006/ole">
            <mc:AlternateContent xmlns:mc="http://schemas.openxmlformats.org/markup-compatibility/2006">
              <mc:Choice xmlns:v="urn:schemas-microsoft-com:vml" Requires="v">
                <p:oleObj spid="_x0000_s1083" r:id="rId4" imgW="5714286" imgH="3753374" progId="MS_ClipArt_Gallery.5">
                  <p:embed/>
                </p:oleObj>
              </mc:Choice>
              <mc:Fallback>
                <p:oleObj r:id="rId4" imgW="5714286" imgH="3753374" progId="MS_ClipArt_Gallery.5">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91000"/>
                        <a:ext cx="3048000" cy="186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6" descr="www.dbtechno.com/images/healthy_elderly_lifespan.jpg">
            <a:hlinkClick r:id="rId6"/>
          </p:cNvPr>
          <p:cNvPicPr>
            <a:picLocks noChangeAspect="1" noChangeArrowheads="1"/>
          </p:cNvPicPr>
          <p:nvPr/>
        </p:nvPicPr>
        <p:blipFill>
          <a:blip r:embed="rId7" cstate="print"/>
          <a:srcRect/>
          <a:stretch>
            <a:fillRect/>
          </a:stretch>
        </p:blipFill>
        <p:spPr bwMode="auto">
          <a:xfrm>
            <a:off x="5943600" y="4495800"/>
            <a:ext cx="2743200" cy="1998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11353800" y="3581400"/>
            <a:ext cx="46038"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4343400" cy="1143000"/>
          </a:xfrm>
          <a:ln>
            <a:solidFill>
              <a:schemeClr val="tx1"/>
            </a:solidFill>
          </a:ln>
        </p:spPr>
        <p:txBody>
          <a:bodyPr/>
          <a:lstStyle/>
          <a:p>
            <a:r>
              <a:rPr lang="en-US" sz="3600" dirty="0">
                <a:latin typeface="Arial" charset="0"/>
                <a:cs typeface="Arial" charset="0"/>
              </a:rPr>
              <a:t>B0700: Makes Self Understood*</a:t>
            </a:r>
            <a:endParaRPr lang="en-US" sz="3600" dirty="0"/>
          </a:p>
        </p:txBody>
      </p:sp>
      <p:sp>
        <p:nvSpPr>
          <p:cNvPr id="4" name="Text Placeholder 3"/>
          <p:cNvSpPr>
            <a:spLocks noGrp="1"/>
          </p:cNvSpPr>
          <p:nvPr>
            <p:ph type="body" sz="half" idx="3"/>
          </p:nvPr>
        </p:nvSpPr>
        <p:spPr>
          <a:xfrm>
            <a:off x="4572000" y="152400"/>
            <a:ext cx="4419600" cy="1143000"/>
          </a:xfrm>
          <a:ln>
            <a:solidFill>
              <a:schemeClr val="tx1"/>
            </a:solidFill>
          </a:ln>
        </p:spPr>
        <p:txBody>
          <a:bodyPr/>
          <a:lstStyle/>
          <a:p>
            <a:r>
              <a:rPr lang="en-US" sz="3600" dirty="0">
                <a:latin typeface="Arial" charset="0"/>
                <a:cs typeface="Arial" charset="0"/>
              </a:rPr>
              <a:t>B0800: Ability to Understand Others</a:t>
            </a:r>
            <a:endParaRPr lang="en-US" sz="3600" dirty="0"/>
          </a:p>
        </p:txBody>
      </p:sp>
      <p:sp>
        <p:nvSpPr>
          <p:cNvPr id="5" name="Content Placeholder 4"/>
          <p:cNvSpPr>
            <a:spLocks noGrp="1"/>
          </p:cNvSpPr>
          <p:nvPr>
            <p:ph sz="half" idx="2"/>
          </p:nvPr>
        </p:nvSpPr>
        <p:spPr>
          <a:xfrm>
            <a:off x="246744" y="1295400"/>
            <a:ext cx="4325256" cy="3415734"/>
          </a:xfrm>
          <a:ln>
            <a:solidFill>
              <a:schemeClr val="tx1"/>
            </a:solidFill>
          </a:ln>
        </p:spPr>
        <p:txBody>
          <a:bodyPr/>
          <a:lstStyle/>
          <a:p>
            <a:r>
              <a:rPr lang="en-US" sz="3200" dirty="0">
                <a:solidFill>
                  <a:srgbClr val="000000"/>
                </a:solidFill>
                <a:latin typeface="Arial" charset="0"/>
                <a:cs typeface="Arial" charset="0"/>
              </a:rPr>
              <a:t>Ability to </a:t>
            </a:r>
            <a:r>
              <a:rPr lang="en-US" sz="3200" u="sng" dirty="0">
                <a:solidFill>
                  <a:srgbClr val="000000"/>
                </a:solidFill>
                <a:latin typeface="Arial" charset="0"/>
                <a:cs typeface="Arial" charset="0"/>
              </a:rPr>
              <a:t>express or communicate</a:t>
            </a:r>
            <a:r>
              <a:rPr lang="en-US" sz="3200" dirty="0">
                <a:solidFill>
                  <a:srgbClr val="000000"/>
                </a:solidFill>
                <a:latin typeface="Arial" charset="0"/>
                <a:cs typeface="Arial" charset="0"/>
              </a:rPr>
              <a:t> requests, needs, opinions, and to conduct social conversation in primary </a:t>
            </a:r>
            <a:r>
              <a:rPr lang="en-US" sz="3200" dirty="0" smtClean="0">
                <a:solidFill>
                  <a:srgbClr val="000000"/>
                </a:solidFill>
                <a:latin typeface="Arial" charset="0"/>
                <a:cs typeface="Arial" charset="0"/>
              </a:rPr>
              <a:t>language. </a:t>
            </a:r>
            <a:endParaRPr lang="en-US" sz="3200" dirty="0">
              <a:solidFill>
                <a:srgbClr val="000000"/>
              </a:solidFill>
              <a:latin typeface="Arial" charset="0"/>
              <a:cs typeface="Arial" charset="0"/>
            </a:endParaRPr>
          </a:p>
          <a:p>
            <a:endParaRPr lang="en-US" dirty="0"/>
          </a:p>
        </p:txBody>
      </p:sp>
      <p:sp>
        <p:nvSpPr>
          <p:cNvPr id="6" name="Content Placeholder 5"/>
          <p:cNvSpPr>
            <a:spLocks noGrp="1"/>
          </p:cNvSpPr>
          <p:nvPr>
            <p:ph sz="half" idx="4"/>
          </p:nvPr>
        </p:nvSpPr>
        <p:spPr>
          <a:xfrm>
            <a:off x="4572000" y="1295400"/>
            <a:ext cx="4419600" cy="1981202"/>
          </a:xfrm>
          <a:ln>
            <a:solidFill>
              <a:schemeClr val="tx1"/>
            </a:solidFill>
          </a:ln>
        </p:spPr>
        <p:txBody>
          <a:bodyPr/>
          <a:lstStyle/>
          <a:p>
            <a:r>
              <a:rPr lang="en-US" sz="3200" u="sng" dirty="0">
                <a:latin typeface="Arial" pitchFamily="34" charset="0"/>
                <a:cs typeface="Arial" pitchFamily="34" charset="0"/>
              </a:rPr>
              <a:t>Comprehension</a:t>
            </a:r>
            <a:r>
              <a:rPr lang="en-US" sz="3200" dirty="0">
                <a:latin typeface="Arial" pitchFamily="34" charset="0"/>
                <a:cs typeface="Arial" pitchFamily="34" charset="0"/>
              </a:rPr>
              <a:t> of direct person to person communication. </a:t>
            </a:r>
          </a:p>
          <a:p>
            <a:pPr marL="0" indent="0">
              <a:buNone/>
            </a:pPr>
            <a:endParaRPr lang="en-US" sz="3200" dirty="0">
              <a:latin typeface="Arial" pitchFamily="34" charset="0"/>
              <a:cs typeface="Arial" pitchFamily="34" charset="0"/>
            </a:endParaRPr>
          </a:p>
        </p:txBody>
      </p:sp>
      <p:sp>
        <p:nvSpPr>
          <p:cNvPr id="8" name="TextBox 7"/>
          <p:cNvSpPr txBox="1"/>
          <p:nvPr/>
        </p:nvSpPr>
        <p:spPr>
          <a:xfrm>
            <a:off x="762000" y="5638800"/>
            <a:ext cx="7620000" cy="1077218"/>
          </a:xfrm>
          <a:prstGeom prst="rect">
            <a:avLst/>
          </a:prstGeom>
          <a:noFill/>
        </p:spPr>
        <p:txBody>
          <a:bodyPr wrap="square" rtlCol="0">
            <a:spAutoFit/>
          </a:bodyPr>
          <a:lstStyle/>
          <a:p>
            <a:pPr algn="ctr"/>
            <a:r>
              <a:rPr lang="en-US" sz="3200" b="1" dirty="0" smtClean="0"/>
              <a:t>Written, Sign Language</a:t>
            </a:r>
            <a:r>
              <a:rPr lang="en-US" sz="3200" b="1" dirty="0"/>
              <a:t>, </a:t>
            </a:r>
            <a:r>
              <a:rPr lang="en-US" sz="3200" b="1" dirty="0" smtClean="0"/>
              <a:t>Braille, Combination</a:t>
            </a:r>
            <a:endParaRPr lang="en-US"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56910"/>
            <a:ext cx="1447800" cy="167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94526"/>
            <a:ext cx="1636713" cy="145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4772" y="3276601"/>
            <a:ext cx="1655799" cy="14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4400777"/>
            <a:ext cx="1325562" cy="163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5169187"/>
            <a:ext cx="4991100" cy="584775"/>
          </a:xfrm>
          <a:prstGeom prst="rect">
            <a:avLst/>
          </a:prstGeom>
          <a:noFill/>
        </p:spPr>
        <p:txBody>
          <a:bodyPr wrap="square" rtlCol="0">
            <a:spAutoFit/>
          </a:bodyPr>
          <a:lstStyle/>
          <a:p>
            <a:r>
              <a:rPr lang="en-US" sz="3200" b="1" dirty="0" smtClean="0"/>
              <a:t>	Gestures, Verbal, </a:t>
            </a:r>
            <a:endParaRPr lang="en-US" sz="3200" b="1" dirty="0"/>
          </a:p>
        </p:txBody>
      </p:sp>
    </p:spTree>
    <p:extLst>
      <p:ext uri="{BB962C8B-B14F-4D97-AF65-F5344CB8AC3E}">
        <p14:creationId xmlns:p14="http://schemas.microsoft.com/office/powerpoint/2010/main" val="286224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152400"/>
            <a:ext cx="9144000" cy="715963"/>
          </a:xfrm>
        </p:spPr>
        <p:txBody>
          <a:bodyPr/>
          <a:lstStyle/>
          <a:p>
            <a:pPr algn="ctr"/>
            <a:r>
              <a:rPr lang="en-US" b="1" dirty="0" smtClean="0">
                <a:latin typeface="Arial" charset="0"/>
                <a:cs typeface="Arial" charset="0"/>
              </a:rPr>
              <a:t>Assessment</a:t>
            </a:r>
          </a:p>
        </p:txBody>
      </p:sp>
      <p:sp>
        <p:nvSpPr>
          <p:cNvPr id="15363" name="Rectangle 3"/>
          <p:cNvSpPr>
            <a:spLocks noGrp="1"/>
          </p:cNvSpPr>
          <p:nvPr>
            <p:ph type="body" idx="1"/>
          </p:nvPr>
        </p:nvSpPr>
        <p:spPr>
          <a:xfrm>
            <a:off x="228600" y="914400"/>
            <a:ext cx="8915400" cy="5562600"/>
          </a:xfrm>
        </p:spPr>
        <p:txBody>
          <a:bodyPr/>
          <a:lstStyle/>
          <a:p>
            <a:pPr eaLnBrk="1" hangingPunct="1">
              <a:lnSpc>
                <a:spcPct val="90000"/>
              </a:lnSpc>
              <a:spcBef>
                <a:spcPct val="0"/>
              </a:spcBef>
              <a:buSzPct val="115000"/>
              <a:buFontTx/>
              <a:buChar char="•"/>
            </a:pPr>
            <a:r>
              <a:rPr lang="en-US" sz="3200" dirty="0" smtClean="0">
                <a:solidFill>
                  <a:srgbClr val="000000"/>
                </a:solidFill>
                <a:latin typeface="Arial" charset="0"/>
                <a:cs typeface="Arial" charset="0"/>
              </a:rPr>
              <a:t>Interact with resident</a:t>
            </a:r>
          </a:p>
          <a:p>
            <a:pPr eaLnBrk="1" hangingPunct="1">
              <a:lnSpc>
                <a:spcPct val="90000"/>
              </a:lnSpc>
              <a:spcBef>
                <a:spcPct val="0"/>
              </a:spcBef>
              <a:buSzPct val="115000"/>
              <a:buFontTx/>
              <a:buChar char="•"/>
            </a:pPr>
            <a:endParaRPr lang="en-US" sz="3200" dirty="0" smtClean="0">
              <a:solidFill>
                <a:srgbClr val="000000"/>
              </a:solidFill>
              <a:latin typeface="Arial" charset="0"/>
              <a:cs typeface="Arial" charset="0"/>
            </a:endParaRPr>
          </a:p>
          <a:p>
            <a:pPr eaLnBrk="1" hangingPunct="1">
              <a:lnSpc>
                <a:spcPct val="90000"/>
              </a:lnSpc>
              <a:spcBef>
                <a:spcPct val="0"/>
              </a:spcBef>
              <a:buSzPct val="115000"/>
              <a:buFontTx/>
              <a:buChar char="•"/>
            </a:pPr>
            <a:r>
              <a:rPr lang="en-US" sz="3200" dirty="0" smtClean="0">
                <a:solidFill>
                  <a:srgbClr val="000000"/>
                </a:solidFill>
                <a:latin typeface="Arial" charset="0"/>
                <a:cs typeface="Arial" charset="0"/>
              </a:rPr>
              <a:t>Use preferred language &amp; communication devices </a:t>
            </a:r>
          </a:p>
          <a:p>
            <a:pPr eaLnBrk="1" hangingPunct="1">
              <a:lnSpc>
                <a:spcPct val="90000"/>
              </a:lnSpc>
              <a:spcBef>
                <a:spcPct val="0"/>
              </a:spcBef>
              <a:buSzPct val="115000"/>
              <a:buFontTx/>
              <a:buChar char="•"/>
            </a:pPr>
            <a:endParaRPr lang="en-US" sz="3200" dirty="0" smtClean="0">
              <a:solidFill>
                <a:srgbClr val="000000"/>
              </a:solidFill>
              <a:latin typeface="Arial" charset="0"/>
              <a:cs typeface="Arial" charset="0"/>
            </a:endParaRPr>
          </a:p>
          <a:p>
            <a:pPr eaLnBrk="1" hangingPunct="1">
              <a:lnSpc>
                <a:spcPct val="90000"/>
              </a:lnSpc>
              <a:spcBef>
                <a:spcPct val="0"/>
              </a:spcBef>
              <a:buSzPct val="115000"/>
              <a:buFontTx/>
              <a:buChar char="•"/>
            </a:pPr>
            <a:r>
              <a:rPr lang="en-US" sz="3200" dirty="0" smtClean="0">
                <a:solidFill>
                  <a:srgbClr val="000000"/>
                </a:solidFill>
                <a:latin typeface="Arial" charset="0"/>
                <a:cs typeface="Arial" charset="0"/>
              </a:rPr>
              <a:t>Observe interactions with others, ability to communicate and understand</a:t>
            </a:r>
          </a:p>
          <a:p>
            <a:pPr eaLnBrk="1" hangingPunct="1">
              <a:lnSpc>
                <a:spcPct val="90000"/>
              </a:lnSpc>
              <a:spcBef>
                <a:spcPct val="0"/>
              </a:spcBef>
              <a:buSzPct val="115000"/>
              <a:buFontTx/>
              <a:buChar char="•"/>
            </a:pPr>
            <a:endParaRPr lang="en-US" sz="3200" dirty="0" smtClean="0">
              <a:solidFill>
                <a:srgbClr val="000000"/>
              </a:solidFill>
              <a:latin typeface="Arial" charset="0"/>
              <a:cs typeface="Arial" charset="0"/>
            </a:endParaRPr>
          </a:p>
          <a:p>
            <a:pPr eaLnBrk="1" hangingPunct="1">
              <a:lnSpc>
                <a:spcPct val="90000"/>
              </a:lnSpc>
              <a:spcBef>
                <a:spcPct val="0"/>
              </a:spcBef>
              <a:buSzPct val="115000"/>
              <a:buFontTx/>
              <a:buChar char="•"/>
            </a:pPr>
            <a:r>
              <a:rPr lang="en-US" sz="3200" dirty="0" smtClean="0">
                <a:solidFill>
                  <a:srgbClr val="000000"/>
                </a:solidFill>
                <a:latin typeface="Arial" charset="0"/>
                <a:cs typeface="Arial" charset="0"/>
              </a:rPr>
              <a:t>Interview primary caregivers, family, SLP as appropriate</a:t>
            </a:r>
          </a:p>
          <a:p>
            <a:pPr>
              <a:lnSpc>
                <a:spcPct val="90000"/>
              </a:lnSpc>
              <a:buSzPct val="115000"/>
            </a:pPr>
            <a:endParaRPr lang="en-US" sz="3200" dirty="0" smtClean="0">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r="7915" b="7143"/>
          <a:stretch>
            <a:fillRect/>
          </a:stretch>
        </p:blipFill>
        <p:spPr bwMode="auto">
          <a:xfrm>
            <a:off x="381000" y="762000"/>
            <a:ext cx="82296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87" name="Title 2"/>
          <p:cNvSpPr>
            <a:spLocks noGrp="1"/>
          </p:cNvSpPr>
          <p:nvPr>
            <p:ph type="title"/>
          </p:nvPr>
        </p:nvSpPr>
        <p:spPr>
          <a:xfrm>
            <a:off x="0" y="0"/>
            <a:ext cx="8839200" cy="838200"/>
          </a:xfrm>
        </p:spPr>
        <p:txBody>
          <a:bodyPr/>
          <a:lstStyle/>
          <a:p>
            <a:pPr algn="ctr" eaLnBrk="1" hangingPunct="1"/>
            <a:r>
              <a:rPr lang="en-US" b="1" dirty="0" smtClean="0">
                <a:latin typeface="Arial" charset="0"/>
                <a:cs typeface="Arial" charset="0"/>
              </a:rPr>
              <a:t>*B0700: Makes Self Understood*</a:t>
            </a:r>
          </a:p>
        </p:txBody>
      </p:sp>
      <p:sp>
        <p:nvSpPr>
          <p:cNvPr id="16388" name="Text Box 4"/>
          <p:cNvSpPr txBox="1">
            <a:spLocks noChangeArrowheads="1"/>
          </p:cNvSpPr>
          <p:nvPr/>
        </p:nvSpPr>
        <p:spPr bwMode="auto">
          <a:xfrm>
            <a:off x="0" y="2743200"/>
            <a:ext cx="9144000" cy="4524315"/>
          </a:xfrm>
          <a:prstGeom prst="rect">
            <a:avLst/>
          </a:prstGeom>
          <a:noFill/>
          <a:ln w="9525">
            <a:noFill/>
            <a:miter lim="800000"/>
            <a:headEnd/>
            <a:tailEnd/>
          </a:ln>
        </p:spPr>
        <p:txBody>
          <a:bodyPr>
            <a:spAutoFit/>
          </a:bodyPr>
          <a:lstStyle/>
          <a:p>
            <a:pPr marL="225425" indent="-225425">
              <a:buClr>
                <a:schemeClr val="accent1"/>
              </a:buClr>
              <a:buFontTx/>
              <a:buChar char="•"/>
            </a:pPr>
            <a:r>
              <a:rPr lang="en-US" sz="2400" b="1" dirty="0">
                <a:cs typeface="Arial" charset="0"/>
              </a:rPr>
              <a:t>Code 0. Understood. </a:t>
            </a:r>
            <a:r>
              <a:rPr lang="en-US" sz="2400" u="sng" dirty="0">
                <a:cs typeface="Arial" charset="0"/>
              </a:rPr>
              <a:t>Expresses</a:t>
            </a:r>
            <a:r>
              <a:rPr lang="en-US" sz="2400" dirty="0">
                <a:cs typeface="Arial" charset="0"/>
              </a:rPr>
              <a:t> requests &amp; ideas </a:t>
            </a:r>
            <a:r>
              <a:rPr lang="en-US" sz="2400" u="sng" dirty="0">
                <a:cs typeface="Arial" charset="0"/>
              </a:rPr>
              <a:t>clearly</a:t>
            </a:r>
            <a:r>
              <a:rPr lang="en-US" sz="2400" dirty="0">
                <a:cs typeface="Arial" charset="0"/>
              </a:rPr>
              <a:t> </a:t>
            </a:r>
          </a:p>
          <a:p>
            <a:pPr marL="225425" indent="-225425">
              <a:buClr>
                <a:schemeClr val="accent1"/>
              </a:buClr>
              <a:buFontTx/>
              <a:buChar char="•"/>
            </a:pPr>
            <a:r>
              <a:rPr lang="en-US" sz="2400" b="1" dirty="0">
                <a:cs typeface="Arial" charset="0"/>
              </a:rPr>
              <a:t>Code 1. Usually Understood. </a:t>
            </a:r>
            <a:r>
              <a:rPr lang="en-US" sz="2400" u="sng" dirty="0">
                <a:cs typeface="Arial" charset="0"/>
              </a:rPr>
              <a:t>Difficulty </a:t>
            </a:r>
            <a:r>
              <a:rPr lang="en-US" sz="2400" u="sng" dirty="0" smtClean="0">
                <a:cs typeface="Arial" charset="0"/>
              </a:rPr>
              <a:t>communicating </a:t>
            </a:r>
            <a:r>
              <a:rPr lang="en-US" sz="2400" u="sng" dirty="0">
                <a:cs typeface="Arial" charset="0"/>
              </a:rPr>
              <a:t>words or finishing thoughts but able if prompted or given time</a:t>
            </a:r>
            <a:r>
              <a:rPr lang="en-US" sz="2400" dirty="0">
                <a:cs typeface="Arial" charset="0"/>
              </a:rPr>
              <a:t>. May have delayed responses or may require some prompting to make self understood </a:t>
            </a:r>
          </a:p>
          <a:p>
            <a:pPr marL="225425" indent="-225425">
              <a:buClr>
                <a:schemeClr val="accent1"/>
              </a:buClr>
              <a:buFontTx/>
              <a:buChar char="•"/>
            </a:pPr>
            <a:r>
              <a:rPr lang="en-US" sz="2400" b="1" dirty="0">
                <a:cs typeface="Arial" charset="0"/>
              </a:rPr>
              <a:t>Code 2. Sometimes Understood. </a:t>
            </a:r>
            <a:r>
              <a:rPr lang="en-US" sz="2400" u="sng" dirty="0">
                <a:cs typeface="Arial" charset="0"/>
              </a:rPr>
              <a:t>Limited ability</a:t>
            </a:r>
            <a:r>
              <a:rPr lang="en-US" sz="2400" dirty="0">
                <a:cs typeface="Arial" charset="0"/>
              </a:rPr>
              <a:t>, but able to express concrete requests of basic needs: food, drink, sleep, toilet</a:t>
            </a:r>
          </a:p>
          <a:p>
            <a:pPr marL="225425" indent="-225425">
              <a:buClr>
                <a:schemeClr val="accent1"/>
              </a:buClr>
              <a:buFontTx/>
              <a:buChar char="•"/>
            </a:pPr>
            <a:r>
              <a:rPr lang="en-US" sz="2400" b="1" dirty="0">
                <a:cs typeface="Arial" charset="0"/>
              </a:rPr>
              <a:t>Code 3. Rarely or Never Understood. </a:t>
            </a:r>
            <a:r>
              <a:rPr lang="en-US" sz="2400" dirty="0">
                <a:cs typeface="Arial" charset="0"/>
              </a:rPr>
              <a:t>Understanding limited to </a:t>
            </a:r>
            <a:r>
              <a:rPr lang="en-US" sz="2400" u="sng" dirty="0">
                <a:cs typeface="Arial" charset="0"/>
              </a:rPr>
              <a:t>staff interpretation</a:t>
            </a:r>
            <a:r>
              <a:rPr lang="en-US" sz="2400" dirty="0">
                <a:cs typeface="Arial" charset="0"/>
              </a:rPr>
              <a:t> of highly </a:t>
            </a:r>
            <a:r>
              <a:rPr lang="en-US" sz="2400" u="sng" dirty="0">
                <a:cs typeface="Arial" charset="0"/>
              </a:rPr>
              <a:t>individual, specific sounds or body language</a:t>
            </a:r>
            <a:r>
              <a:rPr lang="en-US" sz="2400" dirty="0">
                <a:cs typeface="Arial" charset="0"/>
              </a:rPr>
              <a:t> (e.g., in pain or need to toilet) </a:t>
            </a:r>
          </a:p>
          <a:p>
            <a:pPr marL="225425" indent="-225425"/>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
            <a:ext cx="9144000" cy="762001"/>
          </a:xfrm>
        </p:spPr>
        <p:txBody>
          <a:bodyPr/>
          <a:lstStyle/>
          <a:p>
            <a:pPr algn="ctr" eaLnBrk="1" hangingPunct="1"/>
            <a:r>
              <a:rPr lang="en-US" b="1" dirty="0" smtClean="0">
                <a:latin typeface="Arial" charset="0"/>
                <a:cs typeface="Arial" charset="0"/>
              </a:rPr>
              <a:t>B0800: Ability to Understand Others</a:t>
            </a:r>
          </a:p>
        </p:txBody>
      </p:sp>
      <p:pic>
        <p:nvPicPr>
          <p:cNvPr id="17411" name="Picture 2"/>
          <p:cNvPicPr>
            <a:picLocks noChangeAspect="1" noChangeArrowheads="1"/>
          </p:cNvPicPr>
          <p:nvPr/>
        </p:nvPicPr>
        <p:blipFill>
          <a:blip r:embed="rId3"/>
          <a:srcRect r="22290"/>
          <a:stretch>
            <a:fillRect/>
          </a:stretch>
        </p:blipFill>
        <p:spPr bwMode="auto">
          <a:xfrm>
            <a:off x="533400" y="808037"/>
            <a:ext cx="8001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2" name="Text Box 4"/>
          <p:cNvSpPr txBox="1">
            <a:spLocks noChangeArrowheads="1"/>
          </p:cNvSpPr>
          <p:nvPr/>
        </p:nvSpPr>
        <p:spPr bwMode="auto">
          <a:xfrm>
            <a:off x="0" y="2667000"/>
            <a:ext cx="9144000" cy="396875"/>
          </a:xfrm>
          <a:prstGeom prst="rect">
            <a:avLst/>
          </a:prstGeom>
          <a:noFill/>
          <a:ln w="9525">
            <a:noFill/>
            <a:miter lim="800000"/>
            <a:headEnd/>
            <a:tailEnd/>
          </a:ln>
        </p:spPr>
        <p:txBody>
          <a:bodyPr>
            <a:spAutoFit/>
          </a:bodyPr>
          <a:lstStyle/>
          <a:p>
            <a:endParaRPr lang="en-US"/>
          </a:p>
        </p:txBody>
      </p:sp>
      <p:sp>
        <p:nvSpPr>
          <p:cNvPr id="17414" name="Text Box 6"/>
          <p:cNvSpPr txBox="1">
            <a:spLocks noChangeArrowheads="1"/>
          </p:cNvSpPr>
          <p:nvPr/>
        </p:nvSpPr>
        <p:spPr bwMode="auto">
          <a:xfrm>
            <a:off x="381000" y="4038600"/>
            <a:ext cx="8610600" cy="519113"/>
          </a:xfrm>
          <a:prstGeom prst="rect">
            <a:avLst/>
          </a:prstGeom>
          <a:noFill/>
          <a:ln w="9525">
            <a:noFill/>
            <a:miter lim="800000"/>
            <a:headEnd/>
            <a:tailEnd/>
          </a:ln>
        </p:spPr>
        <p:txBody>
          <a:bodyPr>
            <a:spAutoFit/>
          </a:bodyPr>
          <a:lstStyle/>
          <a:p>
            <a:pPr marL="225425" indent="-225425">
              <a:buClr>
                <a:schemeClr val="accent1"/>
              </a:buClr>
              <a:buFontTx/>
              <a:buChar char="•"/>
            </a:pPr>
            <a:endParaRPr lang="en-US" sz="2800">
              <a:cs typeface="Arial" charset="0"/>
            </a:endParaRPr>
          </a:p>
        </p:txBody>
      </p:sp>
      <p:sp>
        <p:nvSpPr>
          <p:cNvPr id="17415" name="Text Box 7"/>
          <p:cNvSpPr txBox="1">
            <a:spLocks noChangeArrowheads="1"/>
          </p:cNvSpPr>
          <p:nvPr/>
        </p:nvSpPr>
        <p:spPr bwMode="auto">
          <a:xfrm>
            <a:off x="381000" y="2667000"/>
            <a:ext cx="8458200" cy="4339650"/>
          </a:xfrm>
          <a:prstGeom prst="rect">
            <a:avLst/>
          </a:prstGeom>
          <a:noFill/>
          <a:ln w="9525">
            <a:noFill/>
            <a:miter lim="800000"/>
            <a:headEnd/>
            <a:tailEnd/>
          </a:ln>
        </p:spPr>
        <p:txBody>
          <a:bodyPr wrap="square">
            <a:spAutoFit/>
          </a:bodyPr>
          <a:lstStyle/>
          <a:p>
            <a:pPr>
              <a:buClr>
                <a:schemeClr val="accent1"/>
              </a:buClr>
              <a:buFontTx/>
              <a:buChar char="•"/>
            </a:pPr>
            <a:endParaRPr lang="en-US" sz="2800" b="1" dirty="0" smtClean="0">
              <a:solidFill>
                <a:srgbClr val="000000"/>
              </a:solidFill>
              <a:cs typeface="Arial" charset="0"/>
            </a:endParaRPr>
          </a:p>
          <a:p>
            <a:pPr>
              <a:buClr>
                <a:schemeClr val="accent1"/>
              </a:buClr>
              <a:buFontTx/>
              <a:buChar char="•"/>
            </a:pPr>
            <a:r>
              <a:rPr lang="en-US" sz="2800" b="1" dirty="0" smtClean="0">
                <a:solidFill>
                  <a:srgbClr val="000000"/>
                </a:solidFill>
                <a:cs typeface="Arial" charset="0"/>
              </a:rPr>
              <a:t>Code </a:t>
            </a:r>
            <a:r>
              <a:rPr lang="en-US" sz="2800" b="1" dirty="0">
                <a:solidFill>
                  <a:srgbClr val="000000"/>
                </a:solidFill>
                <a:cs typeface="Arial" charset="0"/>
              </a:rPr>
              <a:t>0. Understands. </a:t>
            </a:r>
            <a:endParaRPr lang="en-US" sz="2800" b="1" dirty="0" smtClean="0">
              <a:solidFill>
                <a:srgbClr val="000000"/>
              </a:solidFill>
              <a:cs typeface="Arial" charset="0"/>
            </a:endParaRPr>
          </a:p>
          <a:p>
            <a:pPr lvl="1">
              <a:buClr>
                <a:schemeClr val="accent1"/>
              </a:buClr>
              <a:buFontTx/>
              <a:buChar char="•"/>
            </a:pPr>
            <a:r>
              <a:rPr lang="en-US" sz="2400" u="sng" dirty="0" smtClean="0">
                <a:solidFill>
                  <a:srgbClr val="000000"/>
                </a:solidFill>
                <a:cs typeface="Arial" charset="0"/>
              </a:rPr>
              <a:t>Clearly </a:t>
            </a:r>
            <a:r>
              <a:rPr lang="en-US" sz="2400" u="sng" dirty="0">
                <a:solidFill>
                  <a:srgbClr val="000000"/>
                </a:solidFill>
                <a:cs typeface="Arial" charset="0"/>
              </a:rPr>
              <a:t>comprehends</a:t>
            </a:r>
            <a:r>
              <a:rPr lang="en-US" sz="2400" dirty="0">
                <a:solidFill>
                  <a:srgbClr val="000000"/>
                </a:solidFill>
                <a:cs typeface="Arial" charset="0"/>
              </a:rPr>
              <a:t> </a:t>
            </a:r>
            <a:r>
              <a:rPr lang="en-US" sz="2400" dirty="0" smtClean="0">
                <a:solidFill>
                  <a:srgbClr val="000000"/>
                </a:solidFill>
                <a:cs typeface="Arial" charset="0"/>
              </a:rPr>
              <a:t>message(s</a:t>
            </a:r>
            <a:r>
              <a:rPr lang="en-US" sz="2400" dirty="0">
                <a:solidFill>
                  <a:srgbClr val="000000"/>
                </a:solidFill>
                <a:cs typeface="Arial" charset="0"/>
              </a:rPr>
              <a:t>) </a:t>
            </a:r>
            <a:r>
              <a:rPr lang="en-US" sz="2400" dirty="0" smtClean="0">
                <a:solidFill>
                  <a:srgbClr val="000000"/>
                </a:solidFill>
                <a:cs typeface="Arial" charset="0"/>
              </a:rPr>
              <a:t>and demonstrates</a:t>
            </a:r>
          </a:p>
          <a:p>
            <a:pPr lvl="1">
              <a:buClr>
                <a:schemeClr val="accent1"/>
              </a:buClr>
            </a:pPr>
            <a:r>
              <a:rPr lang="en-US" sz="2400" dirty="0" smtClean="0">
                <a:solidFill>
                  <a:srgbClr val="000000"/>
                </a:solidFill>
                <a:cs typeface="Arial" charset="0"/>
              </a:rPr>
              <a:t>  comprehension </a:t>
            </a:r>
            <a:r>
              <a:rPr lang="en-US" sz="2400" dirty="0">
                <a:solidFill>
                  <a:srgbClr val="000000"/>
                </a:solidFill>
                <a:cs typeface="Arial" charset="0"/>
              </a:rPr>
              <a:t>by </a:t>
            </a:r>
            <a:r>
              <a:rPr lang="en-US" sz="2400" dirty="0" smtClean="0">
                <a:solidFill>
                  <a:srgbClr val="000000"/>
                </a:solidFill>
                <a:cs typeface="Arial" charset="0"/>
              </a:rPr>
              <a:t>words </a:t>
            </a:r>
            <a:r>
              <a:rPr lang="en-US" sz="2400" dirty="0">
                <a:solidFill>
                  <a:srgbClr val="000000"/>
                </a:solidFill>
                <a:cs typeface="Arial" charset="0"/>
              </a:rPr>
              <a:t>or </a:t>
            </a:r>
            <a:r>
              <a:rPr lang="en-US" sz="2400" dirty="0" smtClean="0">
                <a:solidFill>
                  <a:srgbClr val="000000"/>
                </a:solidFill>
                <a:cs typeface="Arial" charset="0"/>
              </a:rPr>
              <a:t>actions/behaviors. </a:t>
            </a:r>
          </a:p>
          <a:p>
            <a:pPr lvl="1">
              <a:buClr>
                <a:schemeClr val="accent1"/>
              </a:buClr>
            </a:pPr>
            <a:endParaRPr lang="en-US" sz="2400" dirty="0">
              <a:solidFill>
                <a:srgbClr val="000000"/>
              </a:solidFill>
              <a:cs typeface="Arial" charset="0"/>
            </a:endParaRPr>
          </a:p>
          <a:p>
            <a:pPr>
              <a:buClr>
                <a:schemeClr val="accent1"/>
              </a:buClr>
              <a:buFontTx/>
              <a:buChar char="•"/>
            </a:pPr>
            <a:r>
              <a:rPr lang="en-US" sz="2800" b="1" dirty="0">
                <a:solidFill>
                  <a:srgbClr val="000000"/>
                </a:solidFill>
                <a:cs typeface="Arial" charset="0"/>
              </a:rPr>
              <a:t>Code 1. Usually Understands. </a:t>
            </a:r>
            <a:endParaRPr lang="en-US" sz="2800" b="1" dirty="0" smtClean="0">
              <a:solidFill>
                <a:srgbClr val="000000"/>
              </a:solidFill>
              <a:cs typeface="Arial" charset="0"/>
            </a:endParaRPr>
          </a:p>
          <a:p>
            <a:pPr lvl="1">
              <a:buClr>
                <a:schemeClr val="accent1"/>
              </a:buClr>
              <a:buFontTx/>
              <a:buChar char="•"/>
            </a:pPr>
            <a:r>
              <a:rPr lang="en-US" sz="2400" u="sng" dirty="0" smtClean="0">
                <a:solidFill>
                  <a:srgbClr val="000000"/>
                </a:solidFill>
                <a:cs typeface="Arial" charset="0"/>
              </a:rPr>
              <a:t>Misses </a:t>
            </a:r>
            <a:r>
              <a:rPr lang="en-US" sz="2400" u="sng" dirty="0">
                <a:solidFill>
                  <a:srgbClr val="000000"/>
                </a:solidFill>
                <a:cs typeface="Arial" charset="0"/>
              </a:rPr>
              <a:t>some part </a:t>
            </a:r>
            <a:r>
              <a:rPr lang="en-US" sz="2400" u="sng" dirty="0" smtClean="0">
                <a:solidFill>
                  <a:srgbClr val="000000"/>
                </a:solidFill>
                <a:cs typeface="Arial" charset="0"/>
              </a:rPr>
              <a:t>or intent </a:t>
            </a:r>
            <a:r>
              <a:rPr lang="en-US" sz="2400" u="sng" dirty="0">
                <a:solidFill>
                  <a:srgbClr val="000000"/>
                </a:solidFill>
                <a:cs typeface="Arial" charset="0"/>
              </a:rPr>
              <a:t>of </a:t>
            </a:r>
            <a:r>
              <a:rPr lang="en-US" sz="2400" u="sng" dirty="0" smtClean="0">
                <a:solidFill>
                  <a:srgbClr val="000000"/>
                </a:solidFill>
                <a:cs typeface="Arial" charset="0"/>
              </a:rPr>
              <a:t>message but</a:t>
            </a:r>
            <a:r>
              <a:rPr lang="en-US" sz="2400" b="1" u="sng" dirty="0" smtClean="0">
                <a:solidFill>
                  <a:srgbClr val="000000"/>
                </a:solidFill>
                <a:cs typeface="Arial" charset="0"/>
              </a:rPr>
              <a:t> </a:t>
            </a:r>
            <a:r>
              <a:rPr lang="en-US" sz="2400" u="sng" dirty="0" smtClean="0">
                <a:solidFill>
                  <a:srgbClr val="000000"/>
                </a:solidFill>
                <a:cs typeface="Arial" charset="0"/>
              </a:rPr>
              <a:t>comprehends</a:t>
            </a:r>
          </a:p>
          <a:p>
            <a:pPr lvl="1">
              <a:buClr>
                <a:schemeClr val="accent1"/>
              </a:buClr>
            </a:pPr>
            <a:r>
              <a:rPr lang="en-US" sz="2400" dirty="0">
                <a:solidFill>
                  <a:srgbClr val="000000"/>
                </a:solidFill>
                <a:cs typeface="Arial" charset="0"/>
              </a:rPr>
              <a:t> </a:t>
            </a:r>
            <a:r>
              <a:rPr lang="en-US" sz="2400" u="sng" dirty="0" smtClean="0">
                <a:solidFill>
                  <a:srgbClr val="000000"/>
                </a:solidFill>
                <a:cs typeface="Arial" charset="0"/>
              </a:rPr>
              <a:t>most of it.</a:t>
            </a:r>
            <a:r>
              <a:rPr lang="en-US" sz="2400" dirty="0" smtClean="0">
                <a:solidFill>
                  <a:srgbClr val="000000"/>
                </a:solidFill>
                <a:cs typeface="Arial" charset="0"/>
              </a:rPr>
              <a:t> May have </a:t>
            </a:r>
            <a:r>
              <a:rPr lang="en-US" sz="2400" dirty="0">
                <a:solidFill>
                  <a:srgbClr val="000000"/>
                </a:solidFill>
                <a:cs typeface="Arial" charset="0"/>
              </a:rPr>
              <a:t>periodic </a:t>
            </a:r>
            <a:r>
              <a:rPr lang="en-US" sz="2400" dirty="0" smtClean="0">
                <a:solidFill>
                  <a:srgbClr val="000000"/>
                </a:solidFill>
                <a:cs typeface="Arial" charset="0"/>
              </a:rPr>
              <a:t>difficulties integrating</a:t>
            </a:r>
          </a:p>
          <a:p>
            <a:pPr lvl="1">
              <a:buClr>
                <a:schemeClr val="accent1"/>
              </a:buClr>
            </a:pPr>
            <a:r>
              <a:rPr lang="en-US" sz="2400" dirty="0">
                <a:solidFill>
                  <a:srgbClr val="000000"/>
                </a:solidFill>
                <a:cs typeface="Arial" charset="0"/>
              </a:rPr>
              <a:t> </a:t>
            </a:r>
            <a:r>
              <a:rPr lang="en-US" sz="2400" dirty="0" smtClean="0">
                <a:solidFill>
                  <a:srgbClr val="000000"/>
                </a:solidFill>
                <a:cs typeface="Arial" charset="0"/>
              </a:rPr>
              <a:t>information but generally demonstrates comprehension</a:t>
            </a:r>
          </a:p>
          <a:p>
            <a:pPr lvl="1">
              <a:buClr>
                <a:schemeClr val="accent1"/>
              </a:buClr>
            </a:pPr>
            <a:r>
              <a:rPr lang="en-US" sz="2400" dirty="0">
                <a:solidFill>
                  <a:srgbClr val="000000"/>
                </a:solidFill>
                <a:cs typeface="Arial" charset="0"/>
              </a:rPr>
              <a:t> </a:t>
            </a:r>
            <a:r>
              <a:rPr lang="en-US" sz="2400" dirty="0" smtClean="0">
                <a:solidFill>
                  <a:srgbClr val="000000"/>
                </a:solidFill>
                <a:cs typeface="Arial" charset="0"/>
              </a:rPr>
              <a:t>by responding in words or actions.</a:t>
            </a:r>
          </a:p>
          <a:p>
            <a:pPr>
              <a:buClr>
                <a:schemeClr val="accent1"/>
              </a:buClr>
            </a:pPr>
            <a:endParaRPr lang="en-US" sz="2400"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0" y="0"/>
            <a:ext cx="9144000" cy="1219200"/>
          </a:xfrm>
        </p:spPr>
        <p:txBody>
          <a:bodyPr/>
          <a:lstStyle/>
          <a:p>
            <a:r>
              <a:rPr lang="en-US" b="1" smtClean="0">
                <a:latin typeface="Arial" charset="0"/>
                <a:cs typeface="Arial" charset="0"/>
              </a:rPr>
              <a:t>B0800: Ability to Understand Others</a:t>
            </a:r>
          </a:p>
        </p:txBody>
      </p:sp>
      <p:sp>
        <p:nvSpPr>
          <p:cNvPr id="18435" name="Rectangle 3"/>
          <p:cNvSpPr>
            <a:spLocks noGrp="1"/>
          </p:cNvSpPr>
          <p:nvPr>
            <p:ph type="body" idx="1"/>
          </p:nvPr>
        </p:nvSpPr>
        <p:spPr>
          <a:xfrm>
            <a:off x="0" y="1219200"/>
            <a:ext cx="9144000" cy="5638800"/>
          </a:xfrm>
        </p:spPr>
        <p:txBody>
          <a:bodyPr/>
          <a:lstStyle/>
          <a:p>
            <a:pPr eaLnBrk="1" hangingPunct="1">
              <a:lnSpc>
                <a:spcPct val="90000"/>
              </a:lnSpc>
              <a:spcBef>
                <a:spcPct val="0"/>
              </a:spcBef>
              <a:buSzTx/>
              <a:buFontTx/>
              <a:buChar char="•"/>
            </a:pPr>
            <a:r>
              <a:rPr lang="en-US" sz="2800" b="1" dirty="0" smtClean="0">
                <a:solidFill>
                  <a:srgbClr val="000000"/>
                </a:solidFill>
                <a:latin typeface="Arial" charset="0"/>
                <a:cs typeface="Arial" charset="0"/>
              </a:rPr>
              <a:t>Code 2. Sometimes Understands. </a:t>
            </a:r>
          </a:p>
          <a:p>
            <a:pPr lvl="1" eaLnBrk="1" hangingPunct="1">
              <a:lnSpc>
                <a:spcPct val="90000"/>
              </a:lnSpc>
              <a:spcBef>
                <a:spcPct val="0"/>
              </a:spcBef>
              <a:buSzTx/>
              <a:buFontTx/>
              <a:buChar char="•"/>
            </a:pPr>
            <a:r>
              <a:rPr lang="en-US" sz="2800" dirty="0" smtClean="0">
                <a:solidFill>
                  <a:srgbClr val="000000"/>
                </a:solidFill>
                <a:latin typeface="Arial" charset="0"/>
                <a:cs typeface="Arial" charset="0"/>
              </a:rPr>
              <a:t>Demonstrates </a:t>
            </a:r>
            <a:r>
              <a:rPr lang="en-US" sz="2800" u="sng" dirty="0" smtClean="0">
                <a:solidFill>
                  <a:srgbClr val="000000"/>
                </a:solidFill>
                <a:latin typeface="Arial" charset="0"/>
                <a:cs typeface="Arial" charset="0"/>
              </a:rPr>
              <a:t>frequent difficulties</a:t>
            </a:r>
            <a:r>
              <a:rPr lang="en-US" sz="2800" dirty="0" smtClean="0">
                <a:solidFill>
                  <a:srgbClr val="000000"/>
                </a:solidFill>
                <a:latin typeface="Arial" charset="0"/>
                <a:cs typeface="Arial" charset="0"/>
              </a:rPr>
              <a:t> integrating information, and responds </a:t>
            </a:r>
            <a:r>
              <a:rPr lang="en-US" sz="2800" u="sng" dirty="0" smtClean="0">
                <a:solidFill>
                  <a:srgbClr val="000000"/>
                </a:solidFill>
                <a:latin typeface="Arial" charset="0"/>
                <a:cs typeface="Arial" charset="0"/>
              </a:rPr>
              <a:t>adequately only to simple and direct questions or instructions</a:t>
            </a:r>
            <a:r>
              <a:rPr lang="en-US" sz="2800" dirty="0" smtClean="0">
                <a:solidFill>
                  <a:srgbClr val="000000"/>
                </a:solidFill>
                <a:latin typeface="Arial" charset="0"/>
                <a:cs typeface="Arial" charset="0"/>
              </a:rPr>
              <a:t>. </a:t>
            </a:r>
          </a:p>
          <a:p>
            <a:pPr lvl="1" eaLnBrk="1" hangingPunct="1">
              <a:lnSpc>
                <a:spcPct val="90000"/>
              </a:lnSpc>
              <a:spcBef>
                <a:spcPct val="0"/>
              </a:spcBef>
              <a:buSzTx/>
              <a:buFontTx/>
              <a:buChar char="•"/>
            </a:pPr>
            <a:r>
              <a:rPr lang="en-US" sz="2800" dirty="0" smtClean="0">
                <a:solidFill>
                  <a:srgbClr val="000000"/>
                </a:solidFill>
                <a:latin typeface="Arial" charset="0"/>
                <a:cs typeface="Arial" charset="0"/>
              </a:rPr>
              <a:t>When staff rephrase or simplify message(s) and/or use gestures, comprehension enhanced. </a:t>
            </a:r>
          </a:p>
          <a:p>
            <a:pPr eaLnBrk="1" hangingPunct="1">
              <a:lnSpc>
                <a:spcPct val="90000"/>
              </a:lnSpc>
              <a:spcBef>
                <a:spcPct val="0"/>
              </a:spcBef>
              <a:buSzTx/>
              <a:buFontTx/>
              <a:buChar char="•"/>
            </a:pPr>
            <a:endParaRPr lang="en-US" sz="2800" dirty="0" smtClean="0">
              <a:solidFill>
                <a:srgbClr val="000000"/>
              </a:solidFill>
              <a:latin typeface="Arial" charset="0"/>
              <a:cs typeface="Arial" charset="0"/>
            </a:endParaRPr>
          </a:p>
          <a:p>
            <a:pPr eaLnBrk="1" hangingPunct="1">
              <a:lnSpc>
                <a:spcPct val="90000"/>
              </a:lnSpc>
              <a:spcBef>
                <a:spcPct val="0"/>
              </a:spcBef>
              <a:buSzTx/>
              <a:buFontTx/>
              <a:buChar char="•"/>
            </a:pPr>
            <a:r>
              <a:rPr lang="en-US" sz="2800" b="1" dirty="0" smtClean="0">
                <a:solidFill>
                  <a:srgbClr val="000000"/>
                </a:solidFill>
                <a:latin typeface="Arial" charset="0"/>
                <a:cs typeface="Arial" charset="0"/>
              </a:rPr>
              <a:t>Code 3. Rarely/Never Understands. </a:t>
            </a:r>
          </a:p>
          <a:p>
            <a:pPr lvl="1" eaLnBrk="1" hangingPunct="1">
              <a:lnSpc>
                <a:spcPct val="90000"/>
              </a:lnSpc>
              <a:spcBef>
                <a:spcPct val="0"/>
              </a:spcBef>
              <a:buSzTx/>
              <a:buFontTx/>
              <a:buChar char="•"/>
            </a:pPr>
            <a:r>
              <a:rPr lang="en-US" sz="2800" dirty="0" smtClean="0">
                <a:solidFill>
                  <a:srgbClr val="000000"/>
                </a:solidFill>
                <a:latin typeface="Arial" charset="0"/>
                <a:cs typeface="Arial" charset="0"/>
              </a:rPr>
              <a:t>Demonstrates </a:t>
            </a:r>
            <a:r>
              <a:rPr lang="en-US" sz="2800" u="sng" dirty="0" smtClean="0">
                <a:solidFill>
                  <a:srgbClr val="000000"/>
                </a:solidFill>
                <a:latin typeface="Arial" charset="0"/>
                <a:cs typeface="Arial" charset="0"/>
              </a:rPr>
              <a:t>very limited ability</a:t>
            </a:r>
            <a:r>
              <a:rPr lang="en-US" sz="2800" dirty="0" smtClean="0">
                <a:solidFill>
                  <a:srgbClr val="000000"/>
                </a:solidFill>
                <a:latin typeface="Arial" charset="0"/>
                <a:cs typeface="Arial" charset="0"/>
              </a:rPr>
              <a:t> to understand communication. </a:t>
            </a:r>
          </a:p>
          <a:p>
            <a:pPr lvl="1" eaLnBrk="1" hangingPunct="1">
              <a:lnSpc>
                <a:spcPct val="90000"/>
              </a:lnSpc>
              <a:spcBef>
                <a:spcPct val="0"/>
              </a:spcBef>
              <a:buSzTx/>
              <a:buFontTx/>
              <a:buChar char="•"/>
            </a:pPr>
            <a:r>
              <a:rPr lang="en-US" sz="2800" dirty="0" smtClean="0">
                <a:solidFill>
                  <a:srgbClr val="000000"/>
                </a:solidFill>
                <a:latin typeface="Arial" charset="0"/>
                <a:cs typeface="Arial" charset="0"/>
              </a:rPr>
              <a:t>Staff have difficulty determining whether or not  comprehends messages, based on verbal and nonverbal responses. </a:t>
            </a:r>
          </a:p>
          <a:p>
            <a:pPr lvl="1" eaLnBrk="1" hangingPunct="1">
              <a:lnSpc>
                <a:spcPct val="90000"/>
              </a:lnSpc>
              <a:spcBef>
                <a:spcPct val="0"/>
              </a:spcBef>
              <a:buSzTx/>
              <a:buFontTx/>
              <a:buChar char="•"/>
            </a:pPr>
            <a:r>
              <a:rPr lang="en-US" sz="2800" dirty="0" smtClean="0">
                <a:solidFill>
                  <a:srgbClr val="000000"/>
                </a:solidFill>
                <a:latin typeface="Arial" charset="0"/>
                <a:cs typeface="Arial" charset="0"/>
              </a:rPr>
              <a:t>Hears sounds but does not understand messages. </a:t>
            </a:r>
          </a:p>
          <a:p>
            <a:pPr eaLnBrk="1" hangingPunct="1">
              <a:lnSpc>
                <a:spcPct val="90000"/>
              </a:lnSpc>
              <a:spcBef>
                <a:spcPct val="0"/>
              </a:spcBef>
              <a:buClrTx/>
              <a:buSzTx/>
              <a:buFontTx/>
              <a:buChar char="•"/>
            </a:pPr>
            <a:endParaRPr lang="en-US" sz="2800" dirty="0" smtClean="0">
              <a:solidFill>
                <a:srgbClr val="000000"/>
              </a:solidFill>
              <a:latin typeface="Arial" charset="0"/>
              <a:cs typeface="Arial" charset="0"/>
            </a:endParaRPr>
          </a:p>
          <a:p>
            <a:pPr>
              <a:lnSpc>
                <a:spcPct val="90000"/>
              </a:lnSpc>
            </a:pP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838200" y="304800"/>
            <a:ext cx="7620000" cy="685800"/>
          </a:xfrm>
        </p:spPr>
        <p:txBody>
          <a:bodyPr/>
          <a:lstStyle/>
          <a:p>
            <a:pPr algn="ctr" eaLnBrk="1" hangingPunct="1"/>
            <a:r>
              <a:rPr lang="en-US" b="1" smtClean="0">
                <a:latin typeface="Arial" charset="0"/>
                <a:cs typeface="Arial" charset="0"/>
              </a:rPr>
              <a:t>B1000: Vision</a:t>
            </a:r>
          </a:p>
        </p:txBody>
      </p:sp>
      <p:pic>
        <p:nvPicPr>
          <p:cNvPr id="2052" name="Picture 2"/>
          <p:cNvPicPr>
            <a:picLocks noChangeAspect="1" noChangeArrowheads="1"/>
          </p:cNvPicPr>
          <p:nvPr/>
        </p:nvPicPr>
        <p:blipFill>
          <a:blip r:embed="rId4"/>
          <a:srcRect r="18602"/>
          <a:stretch>
            <a:fillRect/>
          </a:stretch>
        </p:blipFill>
        <p:spPr bwMode="auto">
          <a:xfrm>
            <a:off x="457200" y="838200"/>
            <a:ext cx="8229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3" name="Text Box 4"/>
          <p:cNvSpPr txBox="1">
            <a:spLocks noChangeArrowheads="1"/>
          </p:cNvSpPr>
          <p:nvPr/>
        </p:nvSpPr>
        <p:spPr bwMode="auto">
          <a:xfrm>
            <a:off x="0" y="2895600"/>
            <a:ext cx="9144000" cy="3970318"/>
          </a:xfrm>
          <a:prstGeom prst="rect">
            <a:avLst/>
          </a:prstGeom>
          <a:noFill/>
          <a:ln w="9525">
            <a:noFill/>
            <a:miter lim="800000"/>
            <a:headEnd/>
            <a:tailEnd/>
          </a:ln>
        </p:spPr>
        <p:txBody>
          <a:bodyPr>
            <a:spAutoFit/>
          </a:bodyPr>
          <a:lstStyle/>
          <a:p>
            <a:pPr marL="165100" indent="-165100" eaLnBrk="0" hangingPunct="0">
              <a:buClr>
                <a:schemeClr val="accent1"/>
              </a:buClr>
              <a:buFontTx/>
              <a:buChar char="•"/>
            </a:pPr>
            <a:r>
              <a:rPr lang="en-US" sz="2800" b="1" dirty="0" smtClean="0">
                <a:cs typeface="Arial" charset="0"/>
              </a:rPr>
              <a:t>Ask </a:t>
            </a:r>
            <a:r>
              <a:rPr lang="en-US" sz="2800" b="1" dirty="0">
                <a:cs typeface="Arial" charset="0"/>
              </a:rPr>
              <a:t>staff &amp; resident usual vision pattern</a:t>
            </a:r>
          </a:p>
          <a:p>
            <a:pPr marL="165100" indent="-165100" eaLnBrk="0" hangingPunct="0">
              <a:buClr>
                <a:schemeClr val="accent1"/>
              </a:buClr>
              <a:buFontTx/>
              <a:buChar char="•"/>
            </a:pPr>
            <a:r>
              <a:rPr lang="en-US" sz="2800" b="1" dirty="0">
                <a:cs typeface="Arial" charset="0"/>
              </a:rPr>
              <a:t>Test </a:t>
            </a:r>
            <a:r>
              <a:rPr lang="en-US" sz="2800" b="1" dirty="0" smtClean="0">
                <a:cs typeface="Arial" charset="0"/>
              </a:rPr>
              <a:t>close vision with visual appliance in </a:t>
            </a:r>
            <a:r>
              <a:rPr lang="en-US" sz="2800" b="1" dirty="0">
                <a:cs typeface="Arial" charset="0"/>
              </a:rPr>
              <a:t>place &amp; adequate lighting </a:t>
            </a:r>
          </a:p>
          <a:p>
            <a:pPr marL="622300" lvl="1" indent="-165100" eaLnBrk="0" hangingPunct="0">
              <a:buClr>
                <a:schemeClr val="accent1"/>
              </a:buClr>
              <a:buFontTx/>
              <a:buChar char="•"/>
            </a:pPr>
            <a:r>
              <a:rPr lang="en-US" sz="2400" b="1" dirty="0">
                <a:cs typeface="Arial" charset="0"/>
              </a:rPr>
              <a:t>Have read aloud newspaper, start with headlines </a:t>
            </a:r>
            <a:r>
              <a:rPr lang="en-US" sz="2400" b="1" dirty="0" smtClean="0">
                <a:cs typeface="Arial" charset="0"/>
              </a:rPr>
              <a:t>&amp; </a:t>
            </a:r>
            <a:r>
              <a:rPr lang="en-US" sz="2400" b="1" dirty="0">
                <a:cs typeface="Arial" charset="0"/>
              </a:rPr>
              <a:t>end with smallest print</a:t>
            </a:r>
          </a:p>
          <a:p>
            <a:pPr marL="622300" lvl="1" indent="-165100" eaLnBrk="0" hangingPunct="0">
              <a:buClr>
                <a:schemeClr val="accent1"/>
              </a:buClr>
              <a:buFontTx/>
              <a:buChar char="•"/>
            </a:pPr>
            <a:r>
              <a:rPr lang="en-US" sz="2400" b="1" dirty="0">
                <a:cs typeface="Arial" charset="0"/>
              </a:rPr>
              <a:t>If unable to </a:t>
            </a:r>
            <a:r>
              <a:rPr lang="en-US" sz="2400" b="1" dirty="0" smtClean="0">
                <a:cs typeface="Arial" charset="0"/>
              </a:rPr>
              <a:t>read newspaper </a:t>
            </a:r>
            <a:r>
              <a:rPr lang="en-US" sz="2400" b="1" dirty="0">
                <a:cs typeface="Arial" charset="0"/>
              </a:rPr>
              <a:t>print, provide other items with larger print, e.g. flyer, large print </a:t>
            </a:r>
            <a:r>
              <a:rPr lang="en-US" sz="2400" b="1" dirty="0" smtClean="0">
                <a:cs typeface="Arial" charset="0"/>
              </a:rPr>
              <a:t>book</a:t>
            </a:r>
          </a:p>
          <a:p>
            <a:pPr marL="622300" lvl="1" indent="-165100" eaLnBrk="0" hangingPunct="0">
              <a:buClr>
                <a:schemeClr val="accent1"/>
              </a:buClr>
              <a:buFontTx/>
              <a:buChar char="•"/>
            </a:pPr>
            <a:r>
              <a:rPr lang="en-US" sz="2400" b="1" dirty="0" smtClean="0">
                <a:cs typeface="Arial" charset="0"/>
              </a:rPr>
              <a:t>Aphasia or illiteracy </a:t>
            </a:r>
            <a:r>
              <a:rPr lang="en-US" sz="2400" b="1" dirty="0">
                <a:cs typeface="Arial" charset="0"/>
              </a:rPr>
              <a:t>provide numbers, or pictures </a:t>
            </a:r>
            <a:r>
              <a:rPr lang="en-US" sz="2400" b="1" dirty="0" smtClean="0">
                <a:cs typeface="Arial" charset="0"/>
              </a:rPr>
              <a:t>that are equivalent in size to </a:t>
            </a:r>
            <a:r>
              <a:rPr lang="en-US" sz="2400" b="1" dirty="0">
                <a:cs typeface="Arial" charset="0"/>
              </a:rPr>
              <a:t>regular and large </a:t>
            </a:r>
            <a:r>
              <a:rPr lang="en-US" sz="2400" b="1" dirty="0" smtClean="0">
                <a:cs typeface="Arial" charset="0"/>
              </a:rPr>
              <a:t>print</a:t>
            </a:r>
            <a:endParaRPr lang="en-US" sz="2400" b="1" dirty="0">
              <a:cs typeface="Arial" charset="0"/>
            </a:endParaRPr>
          </a:p>
          <a:p>
            <a:pPr marL="165100" indent="-165100" eaLnBrk="0" hangingPunct="0">
              <a:buFontTx/>
              <a:buChar char="•"/>
            </a:pPr>
            <a:endParaRPr lang="en-US" sz="2400" dirty="0">
              <a:latin typeface="Times New Roman" pitchFamily="18" charset="0"/>
            </a:endParaRPr>
          </a:p>
        </p:txBody>
      </p:sp>
      <p:graphicFrame>
        <p:nvGraphicFramePr>
          <p:cNvPr id="2050" name="Object 6"/>
          <p:cNvGraphicFramePr>
            <a:graphicFrameLocks noChangeAspect="1"/>
          </p:cNvGraphicFramePr>
          <p:nvPr/>
        </p:nvGraphicFramePr>
        <p:xfrm>
          <a:off x="7162800" y="762000"/>
          <a:ext cx="1752600" cy="762000"/>
        </p:xfrm>
        <a:graphic>
          <a:graphicData uri="http://schemas.openxmlformats.org/presentationml/2006/ole">
            <mc:AlternateContent xmlns:mc="http://schemas.openxmlformats.org/markup-compatibility/2006">
              <mc:Choice xmlns:v="urn:schemas-microsoft-com:vml" Requires="v">
                <p:oleObj spid="_x0000_s2108" name="Clip" r:id="rId5" imgW="1351080" imgH="467640" progId="MS_ClipArt_Gallery.5">
                  <p:embed/>
                </p:oleObj>
              </mc:Choice>
              <mc:Fallback>
                <p:oleObj name="Clip" r:id="rId5" imgW="1351080" imgH="467640" progId="MS_ClipArt_Gallery.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7620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p:nvPr>
        </p:nvSpPr>
        <p:spPr>
          <a:xfrm>
            <a:off x="914400" y="274638"/>
            <a:ext cx="7696200" cy="639762"/>
          </a:xfrm>
        </p:spPr>
        <p:txBody>
          <a:bodyPr/>
          <a:lstStyle/>
          <a:p>
            <a:pPr algn="ctr"/>
            <a:r>
              <a:rPr lang="en-US" b="1" smtClean="0">
                <a:latin typeface="Arial" charset="0"/>
                <a:cs typeface="Arial" charset="0"/>
              </a:rPr>
              <a:t>B1000: Vision</a:t>
            </a:r>
          </a:p>
        </p:txBody>
      </p:sp>
      <p:sp>
        <p:nvSpPr>
          <p:cNvPr id="3076" name="Rectangle 3"/>
          <p:cNvSpPr>
            <a:spLocks noGrp="1"/>
          </p:cNvSpPr>
          <p:nvPr>
            <p:ph type="body" idx="1"/>
          </p:nvPr>
        </p:nvSpPr>
        <p:spPr>
          <a:xfrm>
            <a:off x="152400" y="914400"/>
            <a:ext cx="8991600" cy="5943600"/>
          </a:xfrm>
        </p:spPr>
        <p:txBody>
          <a:bodyPr/>
          <a:lstStyle/>
          <a:p>
            <a:pPr>
              <a:spcBef>
                <a:spcPct val="0"/>
              </a:spcBef>
              <a:buSzPct val="150000"/>
              <a:buFontTx/>
              <a:buChar char="•"/>
            </a:pPr>
            <a:r>
              <a:rPr lang="en-US" sz="2800" b="1" dirty="0" smtClean="0">
                <a:latin typeface="Arial" charset="0"/>
                <a:cs typeface="Arial" charset="0"/>
              </a:rPr>
              <a:t>Code 0. Adequate. </a:t>
            </a:r>
            <a:r>
              <a:rPr lang="en-US" sz="2800" dirty="0" smtClean="0">
                <a:latin typeface="Arial" charset="0"/>
                <a:cs typeface="Arial" charset="0"/>
              </a:rPr>
              <a:t>Sees </a:t>
            </a:r>
            <a:r>
              <a:rPr lang="en-US" sz="2800" u="sng" dirty="0" smtClean="0">
                <a:latin typeface="Arial" charset="0"/>
                <a:cs typeface="Arial" charset="0"/>
              </a:rPr>
              <a:t>fine detail</a:t>
            </a:r>
            <a:r>
              <a:rPr lang="en-US" sz="2800" dirty="0" smtClean="0">
                <a:latin typeface="Arial" charset="0"/>
                <a:cs typeface="Arial" charset="0"/>
              </a:rPr>
              <a:t>, including regular print in newspapers/books. </a:t>
            </a:r>
          </a:p>
          <a:p>
            <a:pPr>
              <a:spcBef>
                <a:spcPct val="0"/>
              </a:spcBef>
              <a:buSzPct val="150000"/>
              <a:buFont typeface="Arial" charset="0"/>
              <a:buChar char="•"/>
            </a:pPr>
            <a:r>
              <a:rPr lang="en-US" sz="2800" b="1" dirty="0" smtClean="0">
                <a:latin typeface="Arial" charset="0"/>
                <a:cs typeface="Arial" charset="0"/>
              </a:rPr>
              <a:t>Code 1. Impaired. </a:t>
            </a:r>
            <a:r>
              <a:rPr lang="en-US" sz="2800" dirty="0" smtClean="0">
                <a:latin typeface="Arial" charset="0"/>
                <a:cs typeface="Arial" charset="0"/>
              </a:rPr>
              <a:t>Sees </a:t>
            </a:r>
            <a:r>
              <a:rPr lang="en-US" sz="2800" u="sng" dirty="0" smtClean="0">
                <a:latin typeface="Arial" charset="0"/>
                <a:cs typeface="Arial" charset="0"/>
              </a:rPr>
              <a:t>large print</a:t>
            </a:r>
            <a:r>
              <a:rPr lang="en-US" sz="2800" dirty="0" smtClean="0">
                <a:latin typeface="Arial" charset="0"/>
                <a:cs typeface="Arial" charset="0"/>
              </a:rPr>
              <a:t>, but not regular print in newspapers/books. </a:t>
            </a:r>
          </a:p>
          <a:p>
            <a:pPr>
              <a:spcBef>
                <a:spcPct val="0"/>
              </a:spcBef>
              <a:buSzTx/>
            </a:pPr>
            <a:r>
              <a:rPr lang="en-US" sz="2800" b="1" dirty="0" smtClean="0">
                <a:latin typeface="Arial" charset="0"/>
                <a:cs typeface="Arial" charset="0"/>
              </a:rPr>
              <a:t>Code 2. Moderately Impaired. </a:t>
            </a:r>
            <a:r>
              <a:rPr lang="en-US" sz="2800" dirty="0" smtClean="0">
                <a:latin typeface="Arial" charset="0"/>
                <a:cs typeface="Arial" charset="0"/>
              </a:rPr>
              <a:t>Limited vision and not able to see newspaper headlines but can identify </a:t>
            </a:r>
            <a:r>
              <a:rPr lang="en-US" sz="2800" u="sng" dirty="0" smtClean="0">
                <a:latin typeface="Arial" charset="0"/>
                <a:cs typeface="Arial" charset="0"/>
              </a:rPr>
              <a:t>objects</a:t>
            </a:r>
            <a:r>
              <a:rPr lang="en-US" sz="2800" dirty="0" smtClean="0">
                <a:latin typeface="Arial" charset="0"/>
                <a:cs typeface="Arial" charset="0"/>
              </a:rPr>
              <a:t> in environment. </a:t>
            </a:r>
          </a:p>
          <a:p>
            <a:pPr>
              <a:spcBef>
                <a:spcPct val="0"/>
              </a:spcBef>
              <a:buSzTx/>
            </a:pPr>
            <a:r>
              <a:rPr lang="en-US" sz="2800" b="1" dirty="0" smtClean="0">
                <a:latin typeface="Arial" charset="0"/>
                <a:cs typeface="Arial" charset="0"/>
              </a:rPr>
              <a:t>Code 3. Highly Impaired. </a:t>
            </a:r>
            <a:r>
              <a:rPr lang="en-US" sz="2800" dirty="0" smtClean="0">
                <a:latin typeface="Arial" charset="0"/>
                <a:cs typeface="Arial" charset="0"/>
              </a:rPr>
              <a:t>Ability to identify objects in environment in question, but appears to </a:t>
            </a:r>
            <a:r>
              <a:rPr lang="en-US" sz="2800" u="sng" dirty="0" smtClean="0">
                <a:latin typeface="Arial" charset="0"/>
                <a:cs typeface="Arial" charset="0"/>
              </a:rPr>
              <a:t>follow objects</a:t>
            </a:r>
            <a:r>
              <a:rPr lang="en-US" sz="2800" dirty="0" smtClean="0">
                <a:latin typeface="Arial" charset="0"/>
                <a:cs typeface="Arial" charset="0"/>
              </a:rPr>
              <a:t> (especially people walking by). </a:t>
            </a:r>
          </a:p>
          <a:p>
            <a:pPr>
              <a:spcBef>
                <a:spcPct val="0"/>
              </a:spcBef>
              <a:buSzTx/>
            </a:pPr>
            <a:r>
              <a:rPr lang="en-US" sz="2800" b="1" dirty="0" smtClean="0">
                <a:latin typeface="Arial" charset="0"/>
                <a:cs typeface="Arial" charset="0"/>
              </a:rPr>
              <a:t>Code 4. Severely Impaired. </a:t>
            </a:r>
            <a:r>
              <a:rPr lang="en-US" sz="2800" u="sng" dirty="0" smtClean="0">
                <a:latin typeface="Arial" charset="0"/>
                <a:cs typeface="Arial" charset="0"/>
              </a:rPr>
              <a:t>No vision</a:t>
            </a:r>
            <a:r>
              <a:rPr lang="en-US" sz="2800" dirty="0" smtClean="0">
                <a:latin typeface="Arial" charset="0"/>
                <a:cs typeface="Arial" charset="0"/>
              </a:rPr>
              <a:t>, sees only light, colors or shapes, or does not appear to follow objects with eyes. </a:t>
            </a:r>
          </a:p>
          <a:p>
            <a:pPr>
              <a:spcBef>
                <a:spcPct val="0"/>
              </a:spcBef>
              <a:buClrTx/>
              <a:buSzTx/>
              <a:buFontTx/>
              <a:buNone/>
            </a:pPr>
            <a:endParaRPr lang="en-US" sz="2800" dirty="0" smtClean="0">
              <a:latin typeface="Arial" charset="0"/>
              <a:cs typeface="Arial" charset="0"/>
            </a:endParaRPr>
          </a:p>
          <a:p>
            <a:pPr>
              <a:lnSpc>
                <a:spcPct val="90000"/>
              </a:lnSpc>
            </a:pPr>
            <a:endParaRPr lang="en-US" sz="2800" dirty="0" smtClean="0">
              <a:latin typeface="Perpetua" pitchFamily="18" charset="0"/>
              <a:cs typeface="Arial" charset="0"/>
            </a:endParaRPr>
          </a:p>
        </p:txBody>
      </p:sp>
      <p:graphicFrame>
        <p:nvGraphicFramePr>
          <p:cNvPr id="3074" name="Object 6"/>
          <p:cNvGraphicFramePr>
            <a:graphicFrameLocks noChangeAspect="1"/>
          </p:cNvGraphicFramePr>
          <p:nvPr/>
        </p:nvGraphicFramePr>
        <p:xfrm>
          <a:off x="6705600" y="228600"/>
          <a:ext cx="1752600" cy="762000"/>
        </p:xfrm>
        <a:graphic>
          <a:graphicData uri="http://schemas.openxmlformats.org/presentationml/2006/ole">
            <mc:AlternateContent xmlns:mc="http://schemas.openxmlformats.org/markup-compatibility/2006">
              <mc:Choice xmlns:v="urn:schemas-microsoft-com:vml" Requires="v">
                <p:oleObj spid="_x0000_s3130" name="Clip" r:id="rId4" imgW="1351080" imgH="467640" progId="MS_ClipArt_Gallery.5">
                  <p:embed/>
                </p:oleObj>
              </mc:Choice>
              <mc:Fallback>
                <p:oleObj name="Clip" r:id="rId4" imgW="1351080" imgH="467640"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286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914400" y="274638"/>
            <a:ext cx="7543800" cy="563562"/>
          </a:xfrm>
        </p:spPr>
        <p:txBody>
          <a:bodyPr/>
          <a:lstStyle/>
          <a:p>
            <a:pPr algn="ctr" eaLnBrk="1" hangingPunct="1"/>
            <a:r>
              <a:rPr lang="en-US" b="1" smtClean="0">
                <a:latin typeface="Arial" charset="0"/>
                <a:cs typeface="Arial" charset="0"/>
              </a:rPr>
              <a:t>B1200: Corrective Lenses</a:t>
            </a:r>
          </a:p>
        </p:txBody>
      </p:sp>
      <p:sp>
        <p:nvSpPr>
          <p:cNvPr id="4100" name="Content Placeholder 2"/>
          <p:cNvSpPr>
            <a:spLocks noGrp="1"/>
          </p:cNvSpPr>
          <p:nvPr>
            <p:ph sz="quarter" idx="1"/>
          </p:nvPr>
        </p:nvSpPr>
        <p:spPr>
          <a:xfrm>
            <a:off x="0" y="838200"/>
            <a:ext cx="9144000" cy="3352800"/>
          </a:xfrm>
        </p:spPr>
        <p:txBody>
          <a:bodyPr/>
          <a:lstStyle/>
          <a:p>
            <a:pPr eaLnBrk="1" hangingPunct="1"/>
            <a:r>
              <a:rPr lang="en-US" sz="3200" b="1" dirty="0" smtClean="0">
                <a:latin typeface="Arial" charset="0"/>
                <a:cs typeface="Arial" charset="0"/>
              </a:rPr>
              <a:t>Code 1. Yes.  </a:t>
            </a:r>
            <a:r>
              <a:rPr lang="en-US" sz="3200" dirty="0" smtClean="0">
                <a:latin typeface="Arial" charset="0"/>
                <a:cs typeface="Arial" charset="0"/>
              </a:rPr>
              <a:t>Used eyeglasses, corrective lenses, or other visual aids during B1000: Vision assessment</a:t>
            </a:r>
          </a:p>
          <a:p>
            <a:pPr eaLnBrk="1" hangingPunct="1"/>
            <a:r>
              <a:rPr lang="en-US" sz="3200" b="1" dirty="0" smtClean="0">
                <a:latin typeface="Arial" charset="0"/>
                <a:cs typeface="Arial" charset="0"/>
              </a:rPr>
              <a:t>Do not</a:t>
            </a:r>
            <a:r>
              <a:rPr lang="en-US" sz="3200" dirty="0" smtClean="0">
                <a:latin typeface="Arial" charset="0"/>
                <a:cs typeface="Arial" charset="0"/>
              </a:rPr>
              <a:t> Code 1. Yes. If uses corrective lenses or another visual aid on regular or daily basis but did not use for B1000: Vision assessment</a:t>
            </a:r>
          </a:p>
          <a:p>
            <a:pPr eaLnBrk="1" hangingPunct="1"/>
            <a:r>
              <a:rPr lang="en-US" sz="3200" dirty="0" smtClean="0">
                <a:latin typeface="Arial" charset="0"/>
                <a:cs typeface="Arial" charset="0"/>
              </a:rPr>
              <a:t>Visual aids do not include surgical lens implants. </a:t>
            </a:r>
          </a:p>
        </p:txBody>
      </p:sp>
      <p:pic>
        <p:nvPicPr>
          <p:cNvPr id="4101" name="Picture 2"/>
          <p:cNvPicPr>
            <a:picLocks noChangeAspect="1" noChangeArrowheads="1"/>
          </p:cNvPicPr>
          <p:nvPr/>
        </p:nvPicPr>
        <p:blipFill>
          <a:blip r:embed="rId4"/>
          <a:srcRect t="5634" r="30136"/>
          <a:stretch>
            <a:fillRect/>
          </a:stretch>
        </p:blipFill>
        <p:spPr bwMode="auto">
          <a:xfrm>
            <a:off x="0" y="4953000"/>
            <a:ext cx="9144000" cy="1366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098" name="Object 6"/>
          <p:cNvGraphicFramePr>
            <a:graphicFrameLocks noChangeAspect="1"/>
          </p:cNvGraphicFramePr>
          <p:nvPr/>
        </p:nvGraphicFramePr>
        <p:xfrm>
          <a:off x="5105400" y="4495800"/>
          <a:ext cx="1752600" cy="762000"/>
        </p:xfrm>
        <a:graphic>
          <a:graphicData uri="http://schemas.openxmlformats.org/presentationml/2006/ole">
            <mc:AlternateContent xmlns:mc="http://schemas.openxmlformats.org/markup-compatibility/2006">
              <mc:Choice xmlns:v="urn:schemas-microsoft-com:vml" Requires="v">
                <p:oleObj spid="_x0000_s4154" name="Clip" r:id="rId5" imgW="1351080" imgH="467640" progId="MS_ClipArt_Gallery.5">
                  <p:embed/>
                </p:oleObj>
              </mc:Choice>
              <mc:Fallback>
                <p:oleObj name="Clip" r:id="rId5" imgW="1351080" imgH="467640" progId="MS_ClipArt_Gallery.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4958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Care Plan Considerations</a:t>
            </a:r>
            <a:endParaRPr lang="en-US" dirty="0"/>
          </a:p>
        </p:txBody>
      </p:sp>
      <p:sp>
        <p:nvSpPr>
          <p:cNvPr id="3" name="Content Placeholder 2"/>
          <p:cNvSpPr>
            <a:spLocks noGrp="1"/>
          </p:cNvSpPr>
          <p:nvPr>
            <p:ph sz="quarter" idx="1"/>
          </p:nvPr>
        </p:nvSpPr>
        <p:spPr>
          <a:xfrm>
            <a:off x="914400" y="1295400"/>
            <a:ext cx="7772400" cy="5410200"/>
          </a:xfrm>
        </p:spPr>
        <p:txBody>
          <a:bodyPr/>
          <a:lstStyle/>
          <a:p>
            <a:r>
              <a:rPr lang="en-US" dirty="0" smtClean="0"/>
              <a:t>Is the elder Comatose or in a Persistent Vegetative State</a:t>
            </a:r>
          </a:p>
          <a:p>
            <a:r>
              <a:rPr lang="en-US" dirty="0" smtClean="0"/>
              <a:t>Are hearing aides used and if so in which ear and how does the elder take care of them, i.e. take them out at night and store them where, change batteries how often, clean them</a:t>
            </a:r>
          </a:p>
          <a:p>
            <a:r>
              <a:rPr lang="en-US" dirty="0" smtClean="0"/>
              <a:t>If hard-of-hearing and no hearing aides used, which ear can they hear the best with, do they read lips, is it easier to write their communications, does a hearing evaluation need to be scheduled and who do they use</a:t>
            </a:r>
          </a:p>
          <a:p>
            <a:r>
              <a:rPr lang="en-US" dirty="0" smtClean="0"/>
              <a:t>A quiet environment is always necessary or it doesn’t make a difference</a:t>
            </a:r>
          </a:p>
          <a:p>
            <a:endParaRPr lang="en-US" dirty="0" smtClean="0"/>
          </a:p>
          <a:p>
            <a:endParaRPr lang="en-US" dirty="0"/>
          </a:p>
        </p:txBody>
      </p:sp>
    </p:spTree>
    <p:extLst>
      <p:ext uri="{BB962C8B-B14F-4D97-AF65-F5344CB8AC3E}">
        <p14:creationId xmlns:p14="http://schemas.microsoft.com/office/powerpoint/2010/main" val="358065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Care Plan Considerations continued</a:t>
            </a:r>
            <a:endParaRPr lang="en-US" dirty="0"/>
          </a:p>
        </p:txBody>
      </p:sp>
      <p:sp>
        <p:nvSpPr>
          <p:cNvPr id="3" name="Content Placeholder 2"/>
          <p:cNvSpPr>
            <a:spLocks noGrp="1"/>
          </p:cNvSpPr>
          <p:nvPr>
            <p:ph sz="quarter" idx="1"/>
          </p:nvPr>
        </p:nvSpPr>
        <p:spPr>
          <a:xfrm>
            <a:off x="914400" y="1295400"/>
            <a:ext cx="7772400" cy="5562600"/>
          </a:xfrm>
        </p:spPr>
        <p:txBody>
          <a:bodyPr/>
          <a:lstStyle/>
          <a:p>
            <a:r>
              <a:rPr lang="en-US" dirty="0" smtClean="0"/>
              <a:t>Unclear or absent speech can be very frustrating and can result in physical and psychosocial needs not being met resulting in depression and social isolation. Staff must know how to determine what the resident needs</a:t>
            </a:r>
          </a:p>
          <a:p>
            <a:r>
              <a:rPr lang="en-US" dirty="0" smtClean="0"/>
              <a:t> Inability to understand others can severely limit associating with others and inhibit their ability to follow instructions</a:t>
            </a:r>
          </a:p>
          <a:p>
            <a:r>
              <a:rPr lang="en-US" dirty="0" smtClean="0"/>
              <a:t>Moderate, high, or severe vision impairment can contribute to sensory deprivation, social isolation and depressed mood</a:t>
            </a:r>
          </a:p>
          <a:p>
            <a:r>
              <a:rPr lang="en-US" dirty="0" smtClean="0"/>
              <a:t>Do they wear glasses, if so, when. How do they care for them, where do they store them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992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Understand the importance of this information in order to prevent social isolation</a:t>
            </a:r>
          </a:p>
          <a:p>
            <a:r>
              <a:rPr lang="en-US" dirty="0" smtClean="0"/>
              <a:t>Understand the steps for doing the assessment</a:t>
            </a:r>
          </a:p>
          <a:p>
            <a:r>
              <a:rPr lang="en-US" dirty="0" smtClean="0"/>
              <a:t>Understand how to code Section B correctly</a:t>
            </a:r>
          </a:p>
          <a:p>
            <a:r>
              <a:rPr lang="en-US" dirty="0" smtClean="0"/>
              <a:t>Understand what needs to be on the </a:t>
            </a:r>
            <a:r>
              <a:rPr lang="en-US" smtClean="0"/>
              <a:t>care plan</a:t>
            </a:r>
            <a:endParaRPr lang="en-US" dirty="0"/>
          </a:p>
        </p:txBody>
      </p:sp>
    </p:spTree>
    <p:extLst>
      <p:ext uri="{BB962C8B-B14F-4D97-AF65-F5344CB8AC3E}">
        <p14:creationId xmlns:p14="http://schemas.microsoft.com/office/powerpoint/2010/main" val="464004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I’ll take the next few minutes to answer any questions you might have</a:t>
            </a:r>
            <a:endParaRPr lang="en-US" dirty="0"/>
          </a:p>
        </p:txBody>
      </p:sp>
    </p:spTree>
    <p:extLst>
      <p:ext uri="{BB962C8B-B14F-4D97-AF65-F5344CB8AC3E}">
        <p14:creationId xmlns:p14="http://schemas.microsoft.com/office/powerpoint/2010/main" val="359475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sz="quarter" idx="1"/>
          </p:nvPr>
        </p:nvSpPr>
        <p:spPr/>
        <p:txBody>
          <a:bodyPr/>
          <a:lstStyle/>
          <a:p>
            <a:r>
              <a:rPr lang="en-US" dirty="0" smtClean="0"/>
              <a:t>Please feel free to contact me</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Shirley L. Boltz, RN</a:t>
            </a:r>
          </a:p>
          <a:p>
            <a:pPr marL="0" indent="0" algn="ctr">
              <a:buNone/>
            </a:pPr>
            <a:r>
              <a:rPr lang="en-US" dirty="0" smtClean="0"/>
              <a:t>RAI/Education Coordinator</a:t>
            </a:r>
          </a:p>
          <a:p>
            <a:pPr marL="0" indent="0" algn="ctr">
              <a:buNone/>
            </a:pPr>
            <a:r>
              <a:rPr lang="en-US" dirty="0" smtClean="0"/>
              <a:t>785-296-1282</a:t>
            </a:r>
          </a:p>
          <a:p>
            <a:pPr marL="0" indent="0" algn="ctr">
              <a:buNone/>
            </a:pPr>
            <a:r>
              <a:rPr lang="en-US" dirty="0">
                <a:hlinkClick r:id="rId2"/>
              </a:rPr>
              <a:t>s</a:t>
            </a:r>
            <a:r>
              <a:rPr lang="en-US" dirty="0" smtClean="0">
                <a:hlinkClick r:id="rId2"/>
              </a:rPr>
              <a:t>hirley.boltz@kdads.ks.gov</a:t>
            </a:r>
            <a:r>
              <a:rPr lang="en-US" dirty="0" smtClean="0"/>
              <a:t> </a:t>
            </a:r>
            <a:endParaRPr lang="en-US" dirty="0"/>
          </a:p>
        </p:txBody>
      </p:sp>
    </p:spTree>
    <p:extLst>
      <p:ext uri="{BB962C8B-B14F-4D97-AF65-F5344CB8AC3E}">
        <p14:creationId xmlns:p14="http://schemas.microsoft.com/office/powerpoint/2010/main" val="36078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447800"/>
          </a:xfrm>
        </p:spPr>
        <p:txBody>
          <a:bodyPr/>
          <a:lstStyle/>
          <a:p>
            <a:pPr algn="ctr" eaLnBrk="1" hangingPunct="1"/>
            <a:r>
              <a:rPr lang="en-US" sz="4300" dirty="0" smtClean="0">
                <a:latin typeface="Arial" charset="0"/>
                <a:cs typeface="Arial" charset="0"/>
              </a:rPr>
              <a:t> </a:t>
            </a:r>
            <a:r>
              <a:rPr lang="en-US" b="1" dirty="0" smtClean="0">
                <a:latin typeface="Arial" charset="0"/>
                <a:cs typeface="Arial" charset="0"/>
              </a:rPr>
              <a:t>Section B</a:t>
            </a:r>
            <a:br>
              <a:rPr lang="en-US" b="1" dirty="0" smtClean="0">
                <a:latin typeface="Arial" charset="0"/>
                <a:cs typeface="Arial" charset="0"/>
              </a:rPr>
            </a:br>
            <a:r>
              <a:rPr lang="en-US" b="1" dirty="0" smtClean="0">
                <a:latin typeface="Arial" charset="0"/>
                <a:cs typeface="Arial" charset="0"/>
              </a:rPr>
              <a:t> Hearing, Speech, Vision</a:t>
            </a:r>
          </a:p>
        </p:txBody>
      </p:sp>
      <p:pic>
        <p:nvPicPr>
          <p:cNvPr id="7171" name="Picture 2" descr="http://www.fotosearch.com/bthumb/PHT/PHT023/PAA023000059.jpg"/>
          <p:cNvPicPr>
            <a:picLocks noChangeAspect="1" noChangeArrowheads="1"/>
          </p:cNvPicPr>
          <p:nvPr/>
        </p:nvPicPr>
        <p:blipFill>
          <a:blip r:embed="rId3"/>
          <a:srcRect/>
          <a:stretch>
            <a:fillRect/>
          </a:stretch>
        </p:blipFill>
        <p:spPr bwMode="auto">
          <a:xfrm>
            <a:off x="5594350" y="1828800"/>
            <a:ext cx="28067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172" name="TextBox 6"/>
          <p:cNvSpPr txBox="1">
            <a:spLocks noChangeArrowheads="1"/>
          </p:cNvSpPr>
          <p:nvPr/>
        </p:nvSpPr>
        <p:spPr bwMode="auto">
          <a:xfrm>
            <a:off x="0" y="1676400"/>
            <a:ext cx="5638800" cy="2554288"/>
          </a:xfrm>
          <a:prstGeom prst="rect">
            <a:avLst/>
          </a:prstGeom>
          <a:noFill/>
          <a:ln w="9525">
            <a:noFill/>
            <a:miter lim="800000"/>
            <a:headEnd/>
            <a:tailEnd/>
          </a:ln>
        </p:spPr>
        <p:txBody>
          <a:bodyPr>
            <a:spAutoFit/>
          </a:bodyPr>
          <a:lstStyle/>
          <a:p>
            <a:pPr marL="398463" indent="-398463">
              <a:buClr>
                <a:srgbClr val="76A776"/>
              </a:buClr>
              <a:buFont typeface="Arial" charset="0"/>
              <a:buNone/>
            </a:pPr>
            <a:r>
              <a:rPr lang="en-US" sz="3200" dirty="0">
                <a:cs typeface="Arial" charset="0"/>
              </a:rPr>
              <a:t>	Ability to hear, understand and communicate with others. Speech clarity and visual limitations or difficulties.</a:t>
            </a:r>
          </a:p>
        </p:txBody>
      </p:sp>
      <p:pic>
        <p:nvPicPr>
          <p:cNvPr id="7175" name="Picture 8" descr="http://www.fotosearch.com/bthumb/UNW/UNW023/u10321249.jpg"/>
          <p:cNvPicPr>
            <a:picLocks noChangeAspect="1" noChangeArrowheads="1"/>
          </p:cNvPicPr>
          <p:nvPr/>
        </p:nvPicPr>
        <p:blipFill>
          <a:blip r:embed="rId4"/>
          <a:srcRect/>
          <a:stretch>
            <a:fillRect/>
          </a:stretch>
        </p:blipFill>
        <p:spPr bwMode="auto">
          <a:xfrm>
            <a:off x="3352800" y="4419600"/>
            <a:ext cx="1304925"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Man Thinking.jpg"/>
          <p:cNvPicPr>
            <a:picLocks noChangeAspect="1"/>
          </p:cNvPicPr>
          <p:nvPr/>
        </p:nvPicPr>
        <p:blipFill>
          <a:blip r:embed="rId5"/>
          <a:stretch>
            <a:fillRect/>
          </a:stretch>
        </p:blipFill>
        <p:spPr>
          <a:xfrm>
            <a:off x="5943600" y="4419600"/>
            <a:ext cx="1435100" cy="215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Nurse and meds.jpg"/>
          <p:cNvPicPr>
            <a:picLocks noChangeAspect="1"/>
          </p:cNvPicPr>
          <p:nvPr/>
        </p:nvPicPr>
        <p:blipFill>
          <a:blip r:embed="rId6"/>
          <a:stretch>
            <a:fillRect/>
          </a:stretch>
        </p:blipFill>
        <p:spPr>
          <a:xfrm>
            <a:off x="4648200" y="4267200"/>
            <a:ext cx="1295400" cy="198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HHN.jpg"/>
          <p:cNvPicPr>
            <a:picLocks noChangeAspect="1"/>
          </p:cNvPicPr>
          <p:nvPr/>
        </p:nvPicPr>
        <p:blipFill>
          <a:blip r:embed="rId7"/>
          <a:stretch>
            <a:fillRect/>
          </a:stretch>
        </p:blipFill>
        <p:spPr>
          <a:xfrm>
            <a:off x="1981200" y="4648200"/>
            <a:ext cx="1328738" cy="1963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0"/>
            <a:ext cx="7620000" cy="1066800"/>
          </a:xfrm>
        </p:spPr>
        <p:txBody>
          <a:bodyPr/>
          <a:lstStyle/>
          <a:p>
            <a:pPr algn="ctr" eaLnBrk="1" hangingPunct="1"/>
            <a:r>
              <a:rPr lang="en-US" b="1" dirty="0" smtClean="0">
                <a:latin typeface="Arial" charset="0"/>
                <a:cs typeface="Arial" charset="0"/>
              </a:rPr>
              <a:t>B0100: Comatose</a:t>
            </a:r>
          </a:p>
        </p:txBody>
      </p:sp>
      <p:sp>
        <p:nvSpPr>
          <p:cNvPr id="9219" name="Content Placeholder 2"/>
          <p:cNvSpPr>
            <a:spLocks noGrp="1"/>
          </p:cNvSpPr>
          <p:nvPr>
            <p:ph sz="quarter" idx="1"/>
          </p:nvPr>
        </p:nvSpPr>
        <p:spPr>
          <a:xfrm>
            <a:off x="342900" y="1066800"/>
            <a:ext cx="8382000" cy="2286000"/>
          </a:xfrm>
        </p:spPr>
        <p:txBody>
          <a:bodyPr/>
          <a:lstStyle/>
          <a:p>
            <a:pPr eaLnBrk="1" hangingPunct="1">
              <a:lnSpc>
                <a:spcPct val="90000"/>
              </a:lnSpc>
            </a:pPr>
            <a:r>
              <a:rPr lang="en-US" sz="3200" dirty="0" smtClean="0">
                <a:latin typeface="Arial" charset="0"/>
                <a:cs typeface="Arial" charset="0"/>
              </a:rPr>
              <a:t>Comatose, Persistent Vegetative State</a:t>
            </a:r>
          </a:p>
          <a:p>
            <a:pPr lvl="1" eaLnBrk="1" hangingPunct="1">
              <a:lnSpc>
                <a:spcPct val="90000"/>
              </a:lnSpc>
            </a:pPr>
            <a:r>
              <a:rPr lang="en-US" sz="3200" dirty="0" smtClean="0">
                <a:latin typeface="Arial" charset="0"/>
                <a:cs typeface="Arial" charset="0"/>
              </a:rPr>
              <a:t>Not end-stage Alzheimer’s Disease</a:t>
            </a:r>
          </a:p>
          <a:p>
            <a:pPr eaLnBrk="1" hangingPunct="1">
              <a:lnSpc>
                <a:spcPct val="90000"/>
              </a:lnSpc>
            </a:pPr>
            <a:r>
              <a:rPr lang="en-US" sz="3200" dirty="0" smtClean="0">
                <a:latin typeface="Arial" charset="0"/>
                <a:cs typeface="Arial" charset="0"/>
              </a:rPr>
              <a:t>Code 1. Yes.  Physician documented DX</a:t>
            </a:r>
          </a:p>
          <a:p>
            <a:pPr lvl="1" eaLnBrk="1" hangingPunct="1">
              <a:lnSpc>
                <a:spcPct val="90000"/>
              </a:lnSpc>
            </a:pPr>
            <a:r>
              <a:rPr lang="en-US" sz="3200" b="1" dirty="0">
                <a:solidFill>
                  <a:srgbClr val="FF0000"/>
                </a:solidFill>
                <a:sym typeface="Wingdings" pitchFamily="2" charset="2"/>
              </a:rPr>
              <a:t></a:t>
            </a:r>
            <a:r>
              <a:rPr lang="en-US" sz="3200" b="1" dirty="0">
                <a:solidFill>
                  <a:srgbClr val="FF0000"/>
                </a:solidFill>
              </a:rPr>
              <a:t>SKIP </a:t>
            </a:r>
            <a:r>
              <a:rPr lang="en-US" sz="3200" b="1" dirty="0"/>
              <a:t> </a:t>
            </a:r>
            <a:r>
              <a:rPr lang="en-US" sz="3200" dirty="0"/>
              <a:t>to </a:t>
            </a:r>
            <a:r>
              <a:rPr lang="en-US" sz="3200" b="1" dirty="0"/>
              <a:t> </a:t>
            </a:r>
            <a:r>
              <a:rPr lang="en-US" sz="3200" dirty="0"/>
              <a:t>Section </a:t>
            </a:r>
            <a:r>
              <a:rPr lang="en-US" sz="3200" dirty="0" smtClean="0"/>
              <a:t>G. Functional Status</a:t>
            </a:r>
            <a:endParaRPr lang="en-US" sz="3200" dirty="0" smtClean="0">
              <a:latin typeface="Arial" charset="0"/>
              <a:cs typeface="Arial" charset="0"/>
            </a:endParaRPr>
          </a:p>
          <a:p>
            <a:pPr eaLnBrk="1" hangingPunct="1">
              <a:lnSpc>
                <a:spcPct val="90000"/>
              </a:lnSpc>
            </a:pPr>
            <a:endParaRPr lang="en-US" sz="3200" dirty="0" smtClean="0">
              <a:latin typeface="Arial" charset="0"/>
              <a:cs typeface="Arial" charset="0"/>
            </a:endParaRPr>
          </a:p>
          <a:p>
            <a:pPr eaLnBrk="1" hangingPunct="1">
              <a:lnSpc>
                <a:spcPct val="90000"/>
              </a:lnSpc>
            </a:pPr>
            <a:endParaRPr lang="en-US" sz="3200" dirty="0" smtClean="0">
              <a:latin typeface="Arial" charset="0"/>
              <a:cs typeface="Arial" charset="0"/>
            </a:endParaRPr>
          </a:p>
        </p:txBody>
      </p:sp>
      <p:pic>
        <p:nvPicPr>
          <p:cNvPr id="9220" name="Picture 2"/>
          <p:cNvPicPr>
            <a:picLocks noChangeAspect="1" noChangeArrowheads="1"/>
          </p:cNvPicPr>
          <p:nvPr/>
        </p:nvPicPr>
        <p:blipFill>
          <a:blip r:embed="rId3"/>
          <a:srcRect r="45078" b="4161"/>
          <a:stretch>
            <a:fillRect/>
          </a:stretch>
        </p:blipFill>
        <p:spPr bwMode="auto">
          <a:xfrm>
            <a:off x="609600" y="4495800"/>
            <a:ext cx="7924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914400" y="228600"/>
            <a:ext cx="7543800" cy="715963"/>
          </a:xfrm>
        </p:spPr>
        <p:txBody>
          <a:bodyPr/>
          <a:lstStyle/>
          <a:p>
            <a:pPr algn="ctr" eaLnBrk="1" hangingPunct="1"/>
            <a:r>
              <a:rPr lang="en-US" b="1" dirty="0" smtClean="0">
                <a:latin typeface="Arial" charset="0"/>
                <a:cs typeface="Arial" charset="0"/>
              </a:rPr>
              <a:t>B0200: Hearing</a:t>
            </a:r>
          </a:p>
        </p:txBody>
      </p:sp>
      <p:sp>
        <p:nvSpPr>
          <p:cNvPr id="10243" name="Rectangle 3"/>
          <p:cNvSpPr>
            <a:spLocks noGrp="1"/>
          </p:cNvSpPr>
          <p:nvPr>
            <p:ph type="body" idx="1"/>
          </p:nvPr>
        </p:nvSpPr>
        <p:spPr>
          <a:xfrm>
            <a:off x="228600" y="838200"/>
            <a:ext cx="8915400" cy="3505200"/>
          </a:xfrm>
        </p:spPr>
        <p:txBody>
          <a:bodyPr/>
          <a:lstStyle/>
          <a:p>
            <a:pPr eaLnBrk="1" hangingPunct="1">
              <a:buClr>
                <a:srgbClr val="76A776"/>
              </a:buClr>
            </a:pPr>
            <a:r>
              <a:rPr lang="en-US" sz="2800" dirty="0" smtClean="0">
                <a:latin typeface="Arial" charset="0"/>
                <a:cs typeface="Arial" charset="0"/>
              </a:rPr>
              <a:t>Level of hearing </a:t>
            </a:r>
          </a:p>
          <a:p>
            <a:pPr eaLnBrk="1" hangingPunct="1"/>
            <a:r>
              <a:rPr lang="en-US" sz="2800" b="1" dirty="0" smtClean="0">
                <a:latin typeface="Arial" charset="0"/>
                <a:cs typeface="Arial" charset="0"/>
              </a:rPr>
              <a:t>Always attempt resident interview</a:t>
            </a:r>
          </a:p>
          <a:p>
            <a:pPr lvl="1" eaLnBrk="1" hangingPunct="1"/>
            <a:r>
              <a:rPr lang="en-US" sz="2800" dirty="0" smtClean="0">
                <a:latin typeface="Arial" charset="0"/>
                <a:cs typeface="Arial" charset="0"/>
              </a:rPr>
              <a:t>Use hearing aid or appliance as normal </a:t>
            </a:r>
          </a:p>
          <a:p>
            <a:pPr lvl="1" eaLnBrk="1" hangingPunct="1"/>
            <a:r>
              <a:rPr lang="en-US" sz="2800" dirty="0" smtClean="0">
                <a:latin typeface="Arial" charset="0"/>
                <a:cs typeface="Arial" charset="0"/>
              </a:rPr>
              <a:t>Ask ability to hear in different situations</a:t>
            </a:r>
          </a:p>
          <a:p>
            <a:pPr eaLnBrk="1" hangingPunct="1"/>
            <a:r>
              <a:rPr lang="en-US" sz="2800" dirty="0" smtClean="0">
                <a:latin typeface="Arial" charset="0"/>
                <a:cs typeface="Arial" charset="0"/>
              </a:rPr>
              <a:t>Ask family, significant other, staff, specialists</a:t>
            </a:r>
          </a:p>
          <a:p>
            <a:pPr eaLnBrk="1" hangingPunct="1"/>
            <a:r>
              <a:rPr lang="en-US" sz="2800" dirty="0" smtClean="0">
                <a:latin typeface="Arial" charset="0"/>
                <a:cs typeface="Arial" charset="0"/>
              </a:rPr>
              <a:t>Observe resident who is cognitively impaired in various situations</a:t>
            </a:r>
            <a:endParaRPr lang="en-US" sz="2800" dirty="0" smtClean="0">
              <a:latin typeface="Perpetua" pitchFamily="18" charset="0"/>
              <a:cs typeface="Arial" charset="0"/>
            </a:endParaRPr>
          </a:p>
        </p:txBody>
      </p:sp>
      <p:pic>
        <p:nvPicPr>
          <p:cNvPr id="10244" name="Picture 4"/>
          <p:cNvPicPr>
            <a:picLocks noChangeAspect="1" noChangeArrowheads="1"/>
          </p:cNvPicPr>
          <p:nvPr/>
        </p:nvPicPr>
        <p:blipFill>
          <a:blip r:embed="rId3"/>
          <a:srcRect l="-50" t="3363" r="19867" b="-2586"/>
          <a:stretch>
            <a:fillRect/>
          </a:stretch>
        </p:blipFill>
        <p:spPr bwMode="auto">
          <a:xfrm>
            <a:off x="609600" y="4343400"/>
            <a:ext cx="7696200"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5" name="Picture 2" descr="http://www.fotosearch.com/bthumb/corbis/DGT348/OYF0062.jpg"/>
          <p:cNvPicPr>
            <a:picLocks noChangeAspect="1" noChangeArrowheads="1"/>
          </p:cNvPicPr>
          <p:nvPr/>
        </p:nvPicPr>
        <p:blipFill>
          <a:blip r:embed="rId4"/>
          <a:srcRect/>
          <a:stretch>
            <a:fillRect/>
          </a:stretch>
        </p:blipFill>
        <p:spPr bwMode="auto">
          <a:xfrm>
            <a:off x="7162800" y="152400"/>
            <a:ext cx="16446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81000" y="0"/>
            <a:ext cx="8763000" cy="762000"/>
          </a:xfrm>
        </p:spPr>
        <p:txBody>
          <a:bodyPr/>
          <a:lstStyle/>
          <a:p>
            <a:pPr algn="ctr" eaLnBrk="1" hangingPunct="1"/>
            <a:r>
              <a:rPr lang="en-US" b="1" dirty="0" smtClean="0">
                <a:latin typeface="Arial" charset="0"/>
                <a:cs typeface="Arial" charset="0"/>
              </a:rPr>
              <a:t>B0200: Hearing – Coding </a:t>
            </a:r>
          </a:p>
        </p:txBody>
      </p:sp>
      <p:sp>
        <p:nvSpPr>
          <p:cNvPr id="11267" name="Rectangle 3"/>
          <p:cNvSpPr>
            <a:spLocks noGrp="1"/>
          </p:cNvSpPr>
          <p:nvPr>
            <p:ph type="body" idx="1"/>
          </p:nvPr>
        </p:nvSpPr>
        <p:spPr>
          <a:xfrm>
            <a:off x="152400" y="685800"/>
            <a:ext cx="8991600" cy="6248400"/>
          </a:xfrm>
        </p:spPr>
        <p:txBody>
          <a:bodyPr/>
          <a:lstStyle/>
          <a:p>
            <a:pPr eaLnBrk="1" hangingPunct="1">
              <a:spcBef>
                <a:spcPct val="0"/>
              </a:spcBef>
            </a:pPr>
            <a:r>
              <a:rPr lang="en-US" sz="2800" b="1" dirty="0" smtClean="0">
                <a:solidFill>
                  <a:srgbClr val="000000"/>
                </a:solidFill>
                <a:latin typeface="Arial" charset="0"/>
                <a:cs typeface="Arial" charset="0"/>
              </a:rPr>
              <a:t>Code 0. Adequate. </a:t>
            </a:r>
          </a:p>
          <a:p>
            <a:pPr lvl="1" eaLnBrk="1" hangingPunct="1">
              <a:spcBef>
                <a:spcPct val="0"/>
              </a:spcBef>
            </a:pPr>
            <a:r>
              <a:rPr lang="en-US" u="sng" dirty="0" smtClean="0">
                <a:solidFill>
                  <a:srgbClr val="000000"/>
                </a:solidFill>
                <a:latin typeface="Arial" charset="0"/>
                <a:cs typeface="Arial" charset="0"/>
              </a:rPr>
              <a:t>No difficulty</a:t>
            </a:r>
            <a:r>
              <a:rPr lang="en-US" dirty="0" smtClean="0">
                <a:solidFill>
                  <a:srgbClr val="000000"/>
                </a:solidFill>
                <a:latin typeface="Arial" charset="0"/>
                <a:cs typeface="Arial" charset="0"/>
              </a:rPr>
              <a:t> in normal conversation, social interaction, or listening to TV. </a:t>
            </a:r>
          </a:p>
          <a:p>
            <a:pPr lvl="1" eaLnBrk="1" hangingPunct="1">
              <a:spcBef>
                <a:spcPct val="0"/>
              </a:spcBef>
            </a:pPr>
            <a:r>
              <a:rPr lang="en-US" dirty="0" smtClean="0">
                <a:solidFill>
                  <a:srgbClr val="000000"/>
                </a:solidFill>
                <a:latin typeface="Arial" charset="0"/>
                <a:cs typeface="Arial" charset="0"/>
              </a:rPr>
              <a:t>Hears all normal conversational speech and telephone conversation and announcements in group activities.</a:t>
            </a:r>
          </a:p>
          <a:p>
            <a:pPr lvl="1" eaLnBrk="1" hangingPunct="1">
              <a:spcBef>
                <a:spcPct val="0"/>
              </a:spcBef>
            </a:pPr>
            <a:endParaRPr lang="en-US" dirty="0" smtClean="0">
              <a:solidFill>
                <a:srgbClr val="000000"/>
              </a:solidFill>
              <a:latin typeface="Arial" charset="0"/>
              <a:cs typeface="Arial" charset="0"/>
            </a:endParaRPr>
          </a:p>
          <a:p>
            <a:pPr eaLnBrk="1" hangingPunct="1">
              <a:spcBef>
                <a:spcPct val="0"/>
              </a:spcBef>
            </a:pPr>
            <a:r>
              <a:rPr lang="en-US" sz="2800" b="1" dirty="0" smtClean="0">
                <a:solidFill>
                  <a:srgbClr val="000000"/>
                </a:solidFill>
                <a:latin typeface="Arial" charset="0"/>
                <a:cs typeface="Arial" charset="0"/>
              </a:rPr>
              <a:t>Code 1. Minimal Difficulty. </a:t>
            </a:r>
          </a:p>
          <a:p>
            <a:pPr lvl="1" eaLnBrk="1" hangingPunct="1">
              <a:spcBef>
                <a:spcPct val="0"/>
              </a:spcBef>
            </a:pPr>
            <a:r>
              <a:rPr lang="en-US" dirty="0" smtClean="0">
                <a:solidFill>
                  <a:srgbClr val="000000"/>
                </a:solidFill>
                <a:latin typeface="Arial" charset="0"/>
                <a:cs typeface="Arial" charset="0"/>
              </a:rPr>
              <a:t>Difficulty in some environments, e.g., when person speaks softly or noisy setting. </a:t>
            </a:r>
          </a:p>
          <a:p>
            <a:pPr lvl="1" eaLnBrk="1" hangingPunct="1">
              <a:spcBef>
                <a:spcPct val="0"/>
              </a:spcBef>
            </a:pPr>
            <a:r>
              <a:rPr lang="en-US" u="sng" dirty="0" smtClean="0">
                <a:solidFill>
                  <a:srgbClr val="000000"/>
                </a:solidFill>
                <a:latin typeface="Arial" charset="0"/>
                <a:cs typeface="Arial" charset="0"/>
              </a:rPr>
              <a:t>Hears speech at conversational levels but difficulty hearing when not in quiet listening conditions or when not in one-on-one situations. </a:t>
            </a:r>
          </a:p>
          <a:p>
            <a:pPr lvl="1" eaLnBrk="1" hangingPunct="1">
              <a:spcBef>
                <a:spcPct val="0"/>
              </a:spcBef>
            </a:pPr>
            <a:r>
              <a:rPr lang="en-US" dirty="0" smtClean="0">
                <a:solidFill>
                  <a:srgbClr val="000000"/>
                </a:solidFill>
                <a:latin typeface="Arial" charset="0"/>
                <a:cs typeface="Arial" charset="0"/>
              </a:rPr>
              <a:t>Hearing adequate after </a:t>
            </a:r>
            <a:r>
              <a:rPr lang="en-US" u="sng" dirty="0" smtClean="0">
                <a:solidFill>
                  <a:srgbClr val="000000"/>
                </a:solidFill>
                <a:latin typeface="Arial" charset="0"/>
                <a:cs typeface="Arial" charset="0"/>
              </a:rPr>
              <a:t>environmental adjustments</a:t>
            </a:r>
            <a:r>
              <a:rPr lang="en-US" dirty="0" smtClean="0">
                <a:solidFill>
                  <a:srgbClr val="000000"/>
                </a:solidFill>
                <a:latin typeface="Arial" charset="0"/>
                <a:cs typeface="Arial" charset="0"/>
              </a:rPr>
              <a:t> made, i.e. reducing background noise by moving to quiet room or by lowering volume on television or radio. </a:t>
            </a:r>
          </a:p>
          <a:p>
            <a:pPr eaLnBrk="1" hangingPunct="1">
              <a:lnSpc>
                <a:spcPct val="90000"/>
              </a:lnSpc>
            </a:pPr>
            <a:endParaRPr lang="en-US" sz="2800" dirty="0" smtClean="0">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914400" y="274638"/>
            <a:ext cx="7620000" cy="715962"/>
          </a:xfrm>
        </p:spPr>
        <p:txBody>
          <a:bodyPr/>
          <a:lstStyle/>
          <a:p>
            <a:pPr algn="ctr" eaLnBrk="1" hangingPunct="1"/>
            <a:r>
              <a:rPr lang="en-US" b="1" dirty="0" smtClean="0">
                <a:latin typeface="Arial" charset="0"/>
                <a:cs typeface="Arial" charset="0"/>
              </a:rPr>
              <a:t>B0200: Hearing – Coding  </a:t>
            </a:r>
          </a:p>
        </p:txBody>
      </p:sp>
      <p:sp>
        <p:nvSpPr>
          <p:cNvPr id="12291" name="Rectangle 3"/>
          <p:cNvSpPr>
            <a:spLocks noGrp="1"/>
          </p:cNvSpPr>
          <p:nvPr>
            <p:ph type="body" idx="1"/>
          </p:nvPr>
        </p:nvSpPr>
        <p:spPr>
          <a:xfrm>
            <a:off x="152400" y="1066800"/>
            <a:ext cx="8991600" cy="5638800"/>
          </a:xfrm>
        </p:spPr>
        <p:txBody>
          <a:bodyPr/>
          <a:lstStyle/>
          <a:p>
            <a:pPr eaLnBrk="1" hangingPunct="1">
              <a:spcBef>
                <a:spcPct val="0"/>
              </a:spcBef>
            </a:pPr>
            <a:r>
              <a:rPr lang="en-US" sz="2800" b="1" dirty="0" smtClean="0">
                <a:solidFill>
                  <a:srgbClr val="000000"/>
                </a:solidFill>
                <a:latin typeface="Arial" charset="0"/>
                <a:cs typeface="Arial" charset="0"/>
              </a:rPr>
              <a:t>Code 2. Moderate Difficulty.</a:t>
            </a:r>
          </a:p>
          <a:p>
            <a:pPr lvl="1" eaLnBrk="1" hangingPunct="1">
              <a:spcBef>
                <a:spcPct val="0"/>
              </a:spcBef>
            </a:pPr>
            <a:r>
              <a:rPr lang="en-US" u="sng" dirty="0" smtClean="0">
                <a:solidFill>
                  <a:srgbClr val="000000"/>
                </a:solidFill>
                <a:latin typeface="Arial" charset="0"/>
                <a:cs typeface="Arial" charset="0"/>
              </a:rPr>
              <a:t>Speaker</a:t>
            </a:r>
            <a:r>
              <a:rPr lang="en-US" dirty="0" smtClean="0">
                <a:solidFill>
                  <a:srgbClr val="000000"/>
                </a:solidFill>
                <a:latin typeface="Arial" charset="0"/>
                <a:cs typeface="Arial" charset="0"/>
              </a:rPr>
              <a:t> has to increase volume and speak distinctly. </a:t>
            </a:r>
          </a:p>
          <a:p>
            <a:pPr lvl="1" eaLnBrk="1" hangingPunct="1">
              <a:spcBef>
                <a:spcPct val="0"/>
              </a:spcBef>
            </a:pPr>
            <a:r>
              <a:rPr lang="en-US" dirty="0" smtClean="0">
                <a:solidFill>
                  <a:srgbClr val="000000"/>
                </a:solidFill>
                <a:latin typeface="Arial" charset="0"/>
                <a:cs typeface="Arial" charset="0"/>
              </a:rPr>
              <a:t>Although hearing-deficient, </a:t>
            </a:r>
          </a:p>
          <a:p>
            <a:pPr lvl="2" eaLnBrk="1" hangingPunct="1">
              <a:spcBef>
                <a:spcPct val="0"/>
              </a:spcBef>
            </a:pPr>
            <a:r>
              <a:rPr lang="en-US" sz="2400" dirty="0" smtClean="0">
                <a:solidFill>
                  <a:srgbClr val="000000"/>
                </a:solidFill>
                <a:latin typeface="Arial" charset="0"/>
                <a:cs typeface="Arial" charset="0"/>
              </a:rPr>
              <a:t>compensates when speaker adjusts tonal quality and speaks distinctly; or</a:t>
            </a:r>
          </a:p>
          <a:p>
            <a:pPr lvl="2" eaLnBrk="1" hangingPunct="1">
              <a:spcBef>
                <a:spcPct val="0"/>
              </a:spcBef>
            </a:pPr>
            <a:r>
              <a:rPr lang="en-US" sz="2400" dirty="0" smtClean="0">
                <a:solidFill>
                  <a:srgbClr val="000000"/>
                </a:solidFill>
                <a:latin typeface="Arial" charset="0"/>
                <a:cs typeface="Arial" charset="0"/>
              </a:rPr>
              <a:t>can hear only when speaker’s face clearly visible. </a:t>
            </a:r>
          </a:p>
          <a:p>
            <a:pPr eaLnBrk="1" hangingPunct="1">
              <a:spcBef>
                <a:spcPct val="0"/>
              </a:spcBef>
              <a:buFont typeface="Wingdings 2" pitchFamily="18" charset="2"/>
              <a:buNone/>
            </a:pPr>
            <a:endParaRPr lang="en-US" sz="2800" dirty="0" smtClean="0">
              <a:solidFill>
                <a:srgbClr val="000000"/>
              </a:solidFill>
              <a:latin typeface="Arial" charset="0"/>
              <a:cs typeface="Arial" charset="0"/>
            </a:endParaRPr>
          </a:p>
          <a:p>
            <a:pPr eaLnBrk="1" hangingPunct="1">
              <a:spcBef>
                <a:spcPct val="0"/>
              </a:spcBef>
            </a:pPr>
            <a:r>
              <a:rPr lang="en-US" sz="2800" b="1" dirty="0" smtClean="0">
                <a:solidFill>
                  <a:srgbClr val="000000"/>
                </a:solidFill>
                <a:latin typeface="Arial" charset="0"/>
                <a:cs typeface="Arial" charset="0"/>
              </a:rPr>
              <a:t>Code 3. Highly Impaired. </a:t>
            </a:r>
          </a:p>
          <a:p>
            <a:pPr lvl="1" eaLnBrk="1" hangingPunct="1">
              <a:spcBef>
                <a:spcPct val="0"/>
              </a:spcBef>
            </a:pPr>
            <a:r>
              <a:rPr lang="en-US" u="sng" dirty="0" smtClean="0">
                <a:solidFill>
                  <a:srgbClr val="000000"/>
                </a:solidFill>
                <a:latin typeface="Arial" charset="0"/>
                <a:cs typeface="Arial" charset="0"/>
              </a:rPr>
              <a:t>Absence of useful hearing for conversing.</a:t>
            </a:r>
          </a:p>
          <a:p>
            <a:pPr lvl="1" eaLnBrk="1" hangingPunct="1">
              <a:spcBef>
                <a:spcPct val="0"/>
              </a:spcBef>
            </a:pPr>
            <a:r>
              <a:rPr lang="en-US" dirty="0" smtClean="0">
                <a:solidFill>
                  <a:srgbClr val="000000"/>
                </a:solidFill>
                <a:latin typeface="Arial" charset="0"/>
                <a:cs typeface="Arial" charset="0"/>
              </a:rPr>
              <a:t>Hears only some sounds and frequently fails to respond even when speaker adjusts tonal quality, speaks distinctly, or positioned face-to-face. </a:t>
            </a:r>
          </a:p>
          <a:p>
            <a:pPr lvl="1" eaLnBrk="1" hangingPunct="1">
              <a:spcBef>
                <a:spcPct val="0"/>
              </a:spcBef>
            </a:pPr>
            <a:r>
              <a:rPr lang="en-US" dirty="0" smtClean="0">
                <a:solidFill>
                  <a:srgbClr val="000000"/>
                </a:solidFill>
                <a:latin typeface="Arial" charset="0"/>
                <a:cs typeface="Arial" charset="0"/>
              </a:rPr>
              <a:t>No comprehension of conversational speech, even when speaker makes maximum adjustments. </a:t>
            </a:r>
          </a:p>
          <a:p>
            <a:pPr eaLnBrk="1" hangingPunct="1"/>
            <a:endParaRPr lang="en-US" sz="2800" dirty="0" smtClean="0">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914400" y="274638"/>
            <a:ext cx="7696200" cy="792162"/>
          </a:xfrm>
        </p:spPr>
        <p:txBody>
          <a:bodyPr/>
          <a:lstStyle/>
          <a:p>
            <a:pPr algn="ctr" eaLnBrk="1" hangingPunct="1"/>
            <a:r>
              <a:rPr lang="en-US" b="1" smtClean="0">
                <a:latin typeface="Arial" charset="0"/>
                <a:cs typeface="Arial" charset="0"/>
              </a:rPr>
              <a:t>B0300: Hearing Aid</a:t>
            </a:r>
          </a:p>
        </p:txBody>
      </p:sp>
      <p:pic>
        <p:nvPicPr>
          <p:cNvPr id="13315" name="Picture 4"/>
          <p:cNvPicPr>
            <a:picLocks noGrp="1" noChangeAspect="1" noChangeArrowheads="1"/>
          </p:cNvPicPr>
          <p:nvPr>
            <p:ph type="body" idx="1"/>
          </p:nvPr>
        </p:nvPicPr>
        <p:blipFill>
          <a:blip r:embed="rId3"/>
          <a:srcRect r="41388" b="5000"/>
          <a:stretch>
            <a:fillRect/>
          </a:stretch>
        </p:blipFill>
        <p:spPr>
          <a:xfrm>
            <a:off x="609600" y="1219200"/>
            <a:ext cx="7620000" cy="1524000"/>
          </a:xfrm>
          <a:ln w="38100" cap="sq">
            <a:solidFill>
              <a:srgbClr val="000000"/>
            </a:solidFill>
          </a:ln>
          <a:effectLst>
            <a:outerShdw blurRad="50800" dist="38100" dir="2700000" algn="tl" rotWithShape="0">
              <a:srgbClr val="000000">
                <a:alpha val="43000"/>
              </a:srgbClr>
            </a:outerShdw>
          </a:effectLst>
        </p:spPr>
      </p:pic>
      <p:sp>
        <p:nvSpPr>
          <p:cNvPr id="13316" name="Text Box 5"/>
          <p:cNvSpPr txBox="1">
            <a:spLocks noChangeArrowheads="1"/>
          </p:cNvSpPr>
          <p:nvPr/>
        </p:nvSpPr>
        <p:spPr bwMode="auto">
          <a:xfrm>
            <a:off x="304800" y="1295400"/>
            <a:ext cx="9483725" cy="793750"/>
          </a:xfrm>
          <a:prstGeom prst="rect">
            <a:avLst/>
          </a:prstGeom>
          <a:noFill/>
          <a:ln w="9525">
            <a:noFill/>
            <a:miter lim="800000"/>
            <a:headEnd/>
            <a:tailEnd/>
          </a:ln>
        </p:spPr>
        <p:txBody>
          <a:bodyPr>
            <a:spAutoFit/>
          </a:bodyPr>
          <a:lstStyle/>
          <a:p>
            <a:endParaRPr lang="en-US" sz="2800"/>
          </a:p>
          <a:p>
            <a:endParaRPr lang="en-US" sz="1800"/>
          </a:p>
        </p:txBody>
      </p:sp>
      <p:sp>
        <p:nvSpPr>
          <p:cNvPr id="13317" name="Text Box 6"/>
          <p:cNvSpPr txBox="1">
            <a:spLocks noChangeArrowheads="1"/>
          </p:cNvSpPr>
          <p:nvPr/>
        </p:nvSpPr>
        <p:spPr bwMode="auto">
          <a:xfrm>
            <a:off x="288925" y="2982913"/>
            <a:ext cx="184150" cy="396875"/>
          </a:xfrm>
          <a:prstGeom prst="rect">
            <a:avLst/>
          </a:prstGeom>
          <a:noFill/>
          <a:ln w="9525">
            <a:noFill/>
            <a:miter lim="800000"/>
            <a:headEnd/>
            <a:tailEnd/>
          </a:ln>
        </p:spPr>
        <p:txBody>
          <a:bodyPr wrap="none">
            <a:spAutoFit/>
          </a:bodyPr>
          <a:lstStyle/>
          <a:p>
            <a:endParaRPr lang="en-US"/>
          </a:p>
        </p:txBody>
      </p:sp>
      <p:sp>
        <p:nvSpPr>
          <p:cNvPr id="13318" name="Text Box 6"/>
          <p:cNvSpPr txBox="1">
            <a:spLocks noChangeArrowheads="1"/>
          </p:cNvSpPr>
          <p:nvPr/>
        </p:nvSpPr>
        <p:spPr bwMode="auto">
          <a:xfrm>
            <a:off x="228600" y="3352800"/>
            <a:ext cx="8915400" cy="366713"/>
          </a:xfrm>
          <a:prstGeom prst="rect">
            <a:avLst/>
          </a:prstGeom>
          <a:noFill/>
          <a:ln w="9525">
            <a:noFill/>
            <a:miter lim="800000"/>
            <a:headEnd/>
            <a:tailEnd/>
          </a:ln>
        </p:spPr>
        <p:txBody>
          <a:bodyPr>
            <a:spAutoFit/>
          </a:bodyPr>
          <a:lstStyle/>
          <a:p>
            <a:pPr>
              <a:spcBef>
                <a:spcPct val="30000"/>
              </a:spcBef>
            </a:pPr>
            <a:endParaRPr lang="en-US" sz="1800"/>
          </a:p>
        </p:txBody>
      </p:sp>
      <p:sp>
        <p:nvSpPr>
          <p:cNvPr id="13319" name="Rectangle 8"/>
          <p:cNvSpPr>
            <a:spLocks noChangeArrowheads="1"/>
          </p:cNvSpPr>
          <p:nvPr/>
        </p:nvSpPr>
        <p:spPr bwMode="auto">
          <a:xfrm>
            <a:off x="152400" y="2971800"/>
            <a:ext cx="8991600" cy="3693319"/>
          </a:xfrm>
          <a:prstGeom prst="rect">
            <a:avLst/>
          </a:prstGeom>
          <a:noFill/>
          <a:ln w="9525">
            <a:noFill/>
            <a:miter lim="800000"/>
            <a:headEnd/>
            <a:tailEnd/>
          </a:ln>
        </p:spPr>
        <p:txBody>
          <a:bodyPr>
            <a:spAutoFit/>
          </a:bodyPr>
          <a:lstStyle/>
          <a:p>
            <a:pPr marL="225425" indent="-225425">
              <a:spcBef>
                <a:spcPct val="50000"/>
              </a:spcBef>
              <a:buClr>
                <a:schemeClr val="accent1"/>
              </a:buClr>
              <a:buFontTx/>
              <a:buChar char="•"/>
            </a:pPr>
            <a:endParaRPr lang="en-US" sz="3200" b="1" dirty="0" smtClean="0">
              <a:solidFill>
                <a:srgbClr val="000000"/>
              </a:solidFill>
              <a:cs typeface="Arial" charset="0"/>
            </a:endParaRPr>
          </a:p>
          <a:p>
            <a:pPr marL="225425" indent="-225425">
              <a:spcBef>
                <a:spcPct val="50000"/>
              </a:spcBef>
              <a:buClr>
                <a:schemeClr val="accent1"/>
              </a:buClr>
              <a:buFontTx/>
              <a:buChar char="•"/>
            </a:pPr>
            <a:r>
              <a:rPr lang="en-US" sz="3200" b="1" dirty="0" smtClean="0">
                <a:solidFill>
                  <a:srgbClr val="000000"/>
                </a:solidFill>
                <a:cs typeface="Arial" charset="0"/>
              </a:rPr>
              <a:t>Code </a:t>
            </a:r>
            <a:r>
              <a:rPr lang="en-US" sz="3200" b="1" dirty="0">
                <a:solidFill>
                  <a:srgbClr val="000000"/>
                </a:solidFill>
                <a:cs typeface="Arial" charset="0"/>
              </a:rPr>
              <a:t>1. Yes. </a:t>
            </a:r>
            <a:r>
              <a:rPr lang="en-US" sz="3200" dirty="0" smtClean="0">
                <a:solidFill>
                  <a:srgbClr val="000000"/>
                </a:solidFill>
                <a:cs typeface="Arial" charset="0"/>
              </a:rPr>
              <a:t>Did </a:t>
            </a:r>
            <a:r>
              <a:rPr lang="en-US" sz="3200" dirty="0">
                <a:solidFill>
                  <a:srgbClr val="000000"/>
                </a:solidFill>
                <a:cs typeface="Arial" charset="0"/>
              </a:rPr>
              <a:t>use hearing aid (or other hearing appliance</a:t>
            </a:r>
            <a:r>
              <a:rPr lang="en-US" sz="3200" dirty="0" smtClean="0">
                <a:solidFill>
                  <a:srgbClr val="000000"/>
                </a:solidFill>
                <a:cs typeface="Arial" charset="0"/>
              </a:rPr>
              <a:t>) </a:t>
            </a:r>
            <a:r>
              <a:rPr lang="en-US" sz="3200" dirty="0">
                <a:solidFill>
                  <a:srgbClr val="000000"/>
                </a:solidFill>
                <a:cs typeface="Arial" charset="0"/>
              </a:rPr>
              <a:t>for Hearing Assessment in B0200</a:t>
            </a:r>
          </a:p>
          <a:p>
            <a:pPr marL="225425" indent="-225425">
              <a:spcBef>
                <a:spcPct val="50000"/>
              </a:spcBef>
              <a:buClr>
                <a:schemeClr val="accent1"/>
              </a:buClr>
              <a:buFontTx/>
              <a:buChar char="•"/>
            </a:pPr>
            <a:endParaRPr lang="en-US" sz="3200" dirty="0">
              <a:solidFill>
                <a:srgbClr val="000000"/>
              </a:solidFill>
              <a:cs typeface="Arial" charset="0"/>
            </a:endParaRPr>
          </a:p>
          <a:p>
            <a:pPr marL="225425" indent="-225425">
              <a:spcBef>
                <a:spcPct val="50000"/>
              </a:spcBef>
            </a:pPr>
            <a:endParaRPr lang="en-US" sz="2800" dirty="0">
              <a:solidFill>
                <a:srgbClr val="000000"/>
              </a:solidFill>
              <a:latin typeface="Times New Roman" pitchFamily="18" charset="0"/>
            </a:endParaRPr>
          </a:p>
        </p:txBody>
      </p:sp>
      <p:pic>
        <p:nvPicPr>
          <p:cNvPr id="13320" name="Picture 2" descr="http://www.fotosearch.com/bthumb/BNS/BNS346/bn254044.jpg"/>
          <p:cNvPicPr>
            <a:picLocks noChangeAspect="1" noChangeArrowheads="1"/>
          </p:cNvPicPr>
          <p:nvPr/>
        </p:nvPicPr>
        <p:blipFill>
          <a:blip r:embed="rId4"/>
          <a:srcRect/>
          <a:stretch>
            <a:fillRect/>
          </a:stretch>
        </p:blipFill>
        <p:spPr bwMode="auto">
          <a:xfrm>
            <a:off x="7543800" y="150812"/>
            <a:ext cx="1162050" cy="1541463"/>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0"/>
            <a:ext cx="7696200" cy="762000"/>
          </a:xfrm>
        </p:spPr>
        <p:txBody>
          <a:bodyPr/>
          <a:lstStyle/>
          <a:p>
            <a:pPr algn="ctr" eaLnBrk="1" hangingPunct="1"/>
            <a:r>
              <a:rPr lang="en-US" b="1" dirty="0" smtClean="0">
                <a:latin typeface="Arial" charset="0"/>
                <a:cs typeface="Arial" charset="0"/>
              </a:rPr>
              <a:t>B0600: Speech Clarity</a:t>
            </a:r>
          </a:p>
        </p:txBody>
      </p:sp>
      <p:pic>
        <p:nvPicPr>
          <p:cNvPr id="14339" name="Picture 2"/>
          <p:cNvPicPr>
            <a:picLocks noChangeAspect="1" noChangeArrowheads="1"/>
          </p:cNvPicPr>
          <p:nvPr/>
        </p:nvPicPr>
        <p:blipFill>
          <a:blip r:embed="rId3"/>
          <a:srcRect r="56800" b="-789"/>
          <a:stretch>
            <a:fillRect/>
          </a:stretch>
        </p:blipFill>
        <p:spPr bwMode="auto">
          <a:xfrm>
            <a:off x="914400" y="3962400"/>
            <a:ext cx="76200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1" name="Text Box 5"/>
          <p:cNvSpPr txBox="1">
            <a:spLocks noChangeArrowheads="1"/>
          </p:cNvSpPr>
          <p:nvPr/>
        </p:nvSpPr>
        <p:spPr bwMode="auto">
          <a:xfrm>
            <a:off x="2057400" y="762000"/>
            <a:ext cx="6629400" cy="2985433"/>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3200" dirty="0" smtClean="0"/>
              <a:t>Quality </a:t>
            </a:r>
            <a:r>
              <a:rPr lang="en-US" sz="3200" dirty="0"/>
              <a:t>of Speech not content or appropriateness</a:t>
            </a:r>
          </a:p>
          <a:p>
            <a:pPr marL="457200" indent="-457200">
              <a:buFont typeface="Arial" pitchFamily="34" charset="0"/>
              <a:buChar char="•"/>
            </a:pPr>
            <a:r>
              <a:rPr lang="en-US" sz="3200" dirty="0" smtClean="0"/>
              <a:t>Listen </a:t>
            </a:r>
            <a:r>
              <a:rPr lang="en-US" sz="3200" dirty="0"/>
              <a:t>to resident speak</a:t>
            </a:r>
          </a:p>
          <a:p>
            <a:pPr marL="457200" indent="-457200">
              <a:buFont typeface="Arial" pitchFamily="34" charset="0"/>
              <a:buChar char="•"/>
            </a:pPr>
            <a:r>
              <a:rPr lang="en-US" sz="3200" dirty="0" smtClean="0"/>
              <a:t>Ask </a:t>
            </a:r>
            <a:r>
              <a:rPr lang="en-US" sz="3200" dirty="0"/>
              <a:t>staff</a:t>
            </a:r>
          </a:p>
          <a:p>
            <a:pPr marL="457200" indent="-457200">
              <a:buFont typeface="Arial" pitchFamily="34" charset="0"/>
              <a:buChar char="•"/>
            </a:pPr>
            <a:r>
              <a:rPr lang="en-US" sz="3200" dirty="0" smtClean="0"/>
              <a:t>Review </a:t>
            </a:r>
            <a:r>
              <a:rPr lang="en-US" sz="3200" dirty="0"/>
              <a:t>clinical record </a:t>
            </a:r>
          </a:p>
          <a:p>
            <a:endParaRPr lang="en-US" sz="2800" dirty="0"/>
          </a:p>
        </p:txBody>
      </p:sp>
      <p:pic>
        <p:nvPicPr>
          <p:cNvPr id="14342" name="Picture 6" descr="C:\Documents and Settings\VeraVanbruggen\Local Settings\Temporary Internet Files\Content.IE5\384RWCYP\MC900389218[1].wmf"/>
          <p:cNvPicPr>
            <a:picLocks noChangeAspect="1" noChangeArrowheads="1"/>
          </p:cNvPicPr>
          <p:nvPr/>
        </p:nvPicPr>
        <p:blipFill>
          <a:blip r:embed="rId4"/>
          <a:srcRect/>
          <a:stretch>
            <a:fillRect/>
          </a:stretch>
        </p:blipFill>
        <p:spPr bwMode="auto">
          <a:xfrm>
            <a:off x="338606" y="1202478"/>
            <a:ext cx="1718794" cy="210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1197</Words>
  <Application>Microsoft Office PowerPoint</Application>
  <PresentationFormat>On-screen Show (4:3)</PresentationFormat>
  <Paragraphs>158</Paragraphs>
  <Slides>21</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Equity</vt:lpstr>
      <vt:lpstr>MS_ClipArt_Gallery.5</vt:lpstr>
      <vt:lpstr>Clip</vt:lpstr>
      <vt:lpstr>Section B  January 12, 2016 1-3 PM</vt:lpstr>
      <vt:lpstr>Objectives</vt:lpstr>
      <vt:lpstr> Section B  Hearing, Speech, Vision</vt:lpstr>
      <vt:lpstr>B0100: Comatose</vt:lpstr>
      <vt:lpstr>B0200: Hearing</vt:lpstr>
      <vt:lpstr>B0200: Hearing – Coding </vt:lpstr>
      <vt:lpstr>B0200: Hearing – Coding  </vt:lpstr>
      <vt:lpstr>B0300: Hearing Aid</vt:lpstr>
      <vt:lpstr>B0600: Speech Clarity</vt:lpstr>
      <vt:lpstr>PowerPoint Presentation</vt:lpstr>
      <vt:lpstr>Assessment</vt:lpstr>
      <vt:lpstr>*B0700: Makes Self Understood*</vt:lpstr>
      <vt:lpstr>B0800: Ability to Understand Others</vt:lpstr>
      <vt:lpstr>B0800: Ability to Understand Others</vt:lpstr>
      <vt:lpstr>B1000: Vision</vt:lpstr>
      <vt:lpstr>B1000: Vision</vt:lpstr>
      <vt:lpstr>B1200: Corrective Lenses</vt:lpstr>
      <vt:lpstr>Care Plan Considerations</vt:lpstr>
      <vt:lpstr>Care Plan Considerations continued</vt:lpstr>
      <vt:lpstr>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2013-08-28T03:39:12Z</dcterms:created>
  <dcterms:modified xsi:type="dcterms:W3CDTF">2015-11-03T15:32:52Z</dcterms:modified>
</cp:coreProperties>
</file>