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5"/>
  </p:notesMasterIdLst>
  <p:handoutMasterIdLst>
    <p:handoutMasterId r:id="rId16"/>
  </p:handoutMasterIdLst>
  <p:sldIdLst>
    <p:sldId id="271" r:id="rId2"/>
    <p:sldId id="279" r:id="rId3"/>
    <p:sldId id="282" r:id="rId4"/>
    <p:sldId id="276" r:id="rId5"/>
    <p:sldId id="259" r:id="rId6"/>
    <p:sldId id="268" r:id="rId7"/>
    <p:sldId id="277" r:id="rId8"/>
    <p:sldId id="274" r:id="rId9"/>
    <p:sldId id="272" r:id="rId10"/>
    <p:sldId id="275" r:id="rId11"/>
    <p:sldId id="278" r:id="rId12"/>
    <p:sldId id="280" r:id="rId13"/>
    <p:sldId id="281" r:id="rId1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6514" autoAdjust="0"/>
  </p:normalViewPr>
  <p:slideViewPr>
    <p:cSldViewPr>
      <p:cViewPr varScale="1">
        <p:scale>
          <a:sx n="117" d="100"/>
          <a:sy n="117" d="100"/>
        </p:scale>
        <p:origin x="-14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742"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08101" y="8893003"/>
            <a:ext cx="3067374" cy="468474"/>
          </a:xfrm>
          <a:prstGeom prst="rect">
            <a:avLst/>
          </a:prstGeom>
        </p:spPr>
        <p:txBody>
          <a:bodyPr vert="horz" lIns="92181" tIns="46090" rIns="92181" bIns="46090" rtlCol="0" anchor="b"/>
          <a:lstStyle>
            <a:lvl1pPr algn="r">
              <a:defRPr sz="1200">
                <a:latin typeface="Arial" charset="0"/>
              </a:defRPr>
            </a:lvl1pPr>
          </a:lstStyle>
          <a:p>
            <a:pPr>
              <a:defRPr/>
            </a:pPr>
            <a:fld id="{88499649-460F-4872-B9AD-1289D86A59C5}" type="slidenum">
              <a:rPr lang="en-US"/>
              <a:pPr>
                <a:defRPr/>
              </a:pPr>
              <a:t>‹#›</a:t>
            </a:fld>
            <a:endParaRPr lang="en-US"/>
          </a:p>
        </p:txBody>
      </p:sp>
    </p:spTree>
    <p:extLst>
      <p:ext uri="{BB962C8B-B14F-4D97-AF65-F5344CB8AC3E}">
        <p14:creationId xmlns:p14="http://schemas.microsoft.com/office/powerpoint/2010/main" val="727422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67374" cy="468474"/>
          </a:xfrm>
          <a:prstGeom prst="rect">
            <a:avLst/>
          </a:prstGeom>
        </p:spPr>
        <p:txBody>
          <a:bodyPr vert="horz" wrap="square" lIns="92181" tIns="46090" rIns="92181" bIns="4609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4008101" y="1"/>
            <a:ext cx="3067374" cy="468474"/>
          </a:xfrm>
          <a:prstGeom prst="rect">
            <a:avLst/>
          </a:prstGeom>
        </p:spPr>
        <p:txBody>
          <a:bodyPr vert="horz" lIns="92181" tIns="46090" rIns="92181" bIns="46090" rtlCol="0"/>
          <a:lstStyle>
            <a:lvl1pPr algn="r" fontAlgn="auto">
              <a:spcBef>
                <a:spcPts val="0"/>
              </a:spcBef>
              <a:spcAft>
                <a:spcPts val="0"/>
              </a:spcAft>
              <a:defRPr sz="1200">
                <a:latin typeface="+mn-lt"/>
              </a:defRPr>
            </a:lvl1pPr>
          </a:lstStyle>
          <a:p>
            <a:pPr>
              <a:defRPr/>
            </a:pPr>
            <a:fld id="{7EBF932A-6C28-4CF2-9581-3D3080473C24}" type="datetimeFigureOut">
              <a:rPr lang="en-US"/>
              <a:pPr>
                <a:defRPr/>
              </a:pPr>
              <a:t>11/03/2015</a:t>
            </a:fld>
            <a:endParaRPr lang="en-US"/>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181" tIns="46090" rIns="92181" bIns="46090" rtlCol="0" anchor="ctr"/>
          <a:lstStyle/>
          <a:p>
            <a:pPr lvl="0"/>
            <a:endParaRPr lang="en-US" noProof="0"/>
          </a:p>
        </p:txBody>
      </p:sp>
      <p:sp>
        <p:nvSpPr>
          <p:cNvPr id="5" name="Notes Placeholder 4"/>
          <p:cNvSpPr>
            <a:spLocks noGrp="1"/>
          </p:cNvSpPr>
          <p:nvPr>
            <p:ph type="body" sz="quarter" idx="3"/>
          </p:nvPr>
        </p:nvSpPr>
        <p:spPr>
          <a:xfrm>
            <a:off x="708349" y="4448104"/>
            <a:ext cx="5660378" cy="4213064"/>
          </a:xfrm>
          <a:prstGeom prst="rect">
            <a:avLst/>
          </a:prstGeom>
        </p:spPr>
        <p:txBody>
          <a:bodyPr vert="horz" lIns="92181" tIns="46090" rIns="92181" bIns="460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93003"/>
            <a:ext cx="3067374" cy="468474"/>
          </a:xfrm>
          <a:prstGeom prst="rect">
            <a:avLst/>
          </a:prstGeom>
        </p:spPr>
        <p:txBody>
          <a:bodyPr vert="horz" wrap="square" lIns="92181" tIns="46090" rIns="92181" bIns="4609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4008101" y="8893003"/>
            <a:ext cx="3067374" cy="468474"/>
          </a:xfrm>
          <a:prstGeom prst="rect">
            <a:avLst/>
          </a:prstGeom>
        </p:spPr>
        <p:txBody>
          <a:bodyPr vert="horz" lIns="92181" tIns="46090" rIns="92181" bIns="46090" rtlCol="0" anchor="b"/>
          <a:lstStyle>
            <a:lvl1pPr algn="r" fontAlgn="auto">
              <a:spcBef>
                <a:spcPts val="0"/>
              </a:spcBef>
              <a:spcAft>
                <a:spcPts val="0"/>
              </a:spcAft>
              <a:defRPr sz="1200">
                <a:latin typeface="+mn-lt"/>
              </a:defRPr>
            </a:lvl1pPr>
          </a:lstStyle>
          <a:p>
            <a:pPr>
              <a:defRPr/>
            </a:pPr>
            <a:fld id="{6A9550CF-6E68-4A94-9A34-4C3866FB0B45}" type="slidenum">
              <a:rPr lang="en-US"/>
              <a:pPr>
                <a:defRPr/>
              </a:pPr>
              <a:t>‹#›</a:t>
            </a:fld>
            <a:endParaRPr lang="en-US"/>
          </a:p>
        </p:txBody>
      </p:sp>
    </p:spTree>
    <p:extLst>
      <p:ext uri="{BB962C8B-B14F-4D97-AF65-F5344CB8AC3E}">
        <p14:creationId xmlns:p14="http://schemas.microsoft.com/office/powerpoint/2010/main" val="277611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069C497B-0D2A-4EB4-9AFC-E6F6A0C94929}" type="slidenum">
              <a:rPr lang="en-US"/>
              <a:pPr>
                <a:defRPr/>
              </a:pPr>
              <a:t>1</a:t>
            </a:fld>
            <a:endParaRPr lang="en-US"/>
          </a:p>
        </p:txBody>
      </p:sp>
      <p:sp>
        <p:nvSpPr>
          <p:cNvPr id="13315" name="Slide Image Placeholder 1"/>
          <p:cNvSpPr>
            <a:spLocks noGrp="1" noRot="1" noChangeAspect="1" noTextEdit="1"/>
          </p:cNvSpPr>
          <p:nvPr>
            <p:ph type="sldImg"/>
          </p:nvPr>
        </p:nvSpPr>
        <p:spPr bwMode="auto">
          <a:noFill/>
          <a:ln>
            <a:solidFill>
              <a:srgbClr val="000000"/>
            </a:solidFill>
            <a:miter lim="800000"/>
            <a:headEnd/>
            <a:tailEnd/>
          </a:ln>
        </p:spPr>
      </p:sp>
      <p:sp>
        <p:nvSpPr>
          <p:cNvPr id="13316" name="Notes Placeholder 2"/>
          <p:cNvSpPr>
            <a:spLocks noGrp="1"/>
          </p:cNvSpPr>
          <p:nvPr>
            <p:ph type="body" idx="1"/>
          </p:nvPr>
        </p:nvSpPr>
        <p:spPr bwMode="auto">
          <a:xfrm>
            <a:off x="461548" y="4448105"/>
            <a:ext cx="6077054" cy="4679137"/>
          </a:xfrm>
          <a:noFill/>
        </p:spPr>
        <p:txBody>
          <a:bodyPr wrap="square" numCol="1" anchor="t" anchorCtr="0" compatLnSpc="1">
            <a:prstTxWarp prst="textNoShape">
              <a:avLst/>
            </a:prstTxWarp>
            <a:normAutofit/>
          </a:bodyPr>
          <a:lstStyle/>
          <a:p>
            <a:pPr algn="ctr" eaLnBrk="1" hangingPunct="1">
              <a:spcBef>
                <a:spcPct val="0"/>
              </a:spcBef>
            </a:pPr>
            <a:endParaRPr lang="en-US" sz="1800" b="1" u="sng" dirty="0"/>
          </a:p>
        </p:txBody>
      </p:sp>
      <p:sp>
        <p:nvSpPr>
          <p:cNvPr id="12292" name="Slide Number Placeholder 3"/>
          <p:cNvSpPr txBox="1">
            <a:spLocks noGrp="1"/>
          </p:cNvSpPr>
          <p:nvPr/>
        </p:nvSpPr>
        <p:spPr bwMode="auto">
          <a:xfrm>
            <a:off x="4008101" y="8893003"/>
            <a:ext cx="3067374" cy="468474"/>
          </a:xfrm>
          <a:prstGeom prst="rect">
            <a:avLst/>
          </a:prstGeom>
          <a:noFill/>
          <a:ln>
            <a:miter lim="800000"/>
            <a:headEnd/>
            <a:tailEnd/>
          </a:ln>
        </p:spPr>
        <p:txBody>
          <a:bodyPr lIns="92181" tIns="46090" rIns="92181" bIns="46090" anchor="b"/>
          <a:lstStyle/>
          <a:p>
            <a:pPr algn="r">
              <a:defRPr/>
            </a:pPr>
            <a:fld id="{603D09A9-6360-4ED4-BCD8-435789CDBA8C}" type="slidenum">
              <a:rPr lang="en-US" sz="1200">
                <a:latin typeface="+mn-lt"/>
              </a:rPr>
              <a:pPr algn="r">
                <a:defRPr/>
              </a:pPr>
              <a:t>1</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Tx/>
              <a:buNone/>
              <a:defRPr/>
            </a:pPr>
            <a:endParaRPr lang="en-US" sz="1800" b="1" u="sng"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6A9550CF-6E68-4A94-9A34-4C3866FB0B45}" type="slidenum">
              <a:rPr lang="en-US" smtClean="0"/>
              <a:pPr>
                <a:defRPr/>
              </a:pPr>
              <a:t>4</a:t>
            </a:fld>
            <a:endParaRPr lang="en-US"/>
          </a:p>
        </p:txBody>
      </p:sp>
    </p:spTree>
    <p:extLst>
      <p:ext uri="{BB962C8B-B14F-4D97-AF65-F5344CB8AC3E}">
        <p14:creationId xmlns:p14="http://schemas.microsoft.com/office/powerpoint/2010/main" val="322615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19452FE6-CD8F-4184-87E0-E1736281DC63}" type="slidenum">
              <a:rPr lang="en-US"/>
              <a:pPr>
                <a:defRPr/>
              </a:pPr>
              <a:t>5</a:t>
            </a:fld>
            <a:endParaRPr lang="en-US"/>
          </a:p>
        </p:txBody>
      </p:sp>
      <p:sp>
        <p:nvSpPr>
          <p:cNvPr id="14339" name="Slide Image Placeholder 1"/>
          <p:cNvSpPr>
            <a:spLocks noGrp="1" noRot="1" noChangeAspect="1" noTextEdit="1"/>
          </p:cNvSpPr>
          <p:nvPr>
            <p:ph type="sldImg"/>
          </p:nvPr>
        </p:nvSpPr>
        <p:spPr bwMode="auto">
          <a:xfrm>
            <a:off x="1119188" y="0"/>
            <a:ext cx="4679950" cy="3511550"/>
          </a:xfrm>
          <a:noFill/>
          <a:ln>
            <a:solidFill>
              <a:srgbClr val="000000"/>
            </a:solidFill>
            <a:miter lim="800000"/>
            <a:headEnd/>
            <a:tailEnd/>
          </a:ln>
        </p:spPr>
      </p:sp>
      <p:sp>
        <p:nvSpPr>
          <p:cNvPr id="14340" name="Notes Placeholder 2"/>
          <p:cNvSpPr>
            <a:spLocks noGrp="1"/>
          </p:cNvSpPr>
          <p:nvPr>
            <p:ph type="body" idx="1"/>
          </p:nvPr>
        </p:nvSpPr>
        <p:spPr bwMode="auto">
          <a:xfrm>
            <a:off x="0" y="3511153"/>
            <a:ext cx="7077075" cy="5851922"/>
          </a:xfrm>
        </p:spPr>
        <p:txBody>
          <a:bodyPr wrap="square" numCol="1" anchor="t" anchorCtr="0" compatLnSpc="1">
            <a:prstTxWarp prst="textNoShape">
              <a:avLst/>
            </a:prstTxWarp>
            <a:normAutofit fontScale="92500" lnSpcReduction="20000"/>
          </a:bodyPr>
          <a:lstStyle/>
          <a:p>
            <a:pPr marL="748968" lvl="2" indent="-230452" eaLnBrk="1" hangingPunct="1">
              <a:spcBef>
                <a:spcPct val="0"/>
              </a:spcBef>
              <a:defRPr/>
            </a:pPr>
            <a:endParaRPr lang="en-US" sz="1800" dirty="0">
              <a:solidFill>
                <a:srgbClr val="000000"/>
              </a:solidFill>
            </a:endParaRPr>
          </a:p>
          <a:p>
            <a:pPr marL="864194" lvl="3" indent="518516" eaLnBrk="1" hangingPunct="1">
              <a:spcBef>
                <a:spcPct val="0"/>
              </a:spcBef>
              <a:defRPr/>
            </a:pPr>
            <a:r>
              <a:rPr lang="en-US" sz="1800" u="sng" dirty="0">
                <a:solidFill>
                  <a:srgbClr val="000000"/>
                </a:solidFill>
              </a:rPr>
              <a:t>                </a:t>
            </a:r>
            <a:r>
              <a:rPr lang="en-US" sz="1600" u="sng" dirty="0">
                <a:solidFill>
                  <a:srgbClr val="000000"/>
                </a:solidFill>
              </a:rPr>
              <a:t>          </a:t>
            </a:r>
          </a:p>
          <a:p>
            <a:pPr marL="864194" lvl="3" indent="518516" eaLnBrk="1" hangingPunct="1">
              <a:spcBef>
                <a:spcPct val="0"/>
              </a:spcBef>
              <a:defRPr/>
            </a:pPr>
            <a:endParaRPr lang="en-US" sz="1600" u="sng" dirty="0">
              <a:solidFill>
                <a:srgbClr val="000000"/>
              </a:solidFill>
            </a:endParaRPr>
          </a:p>
          <a:p>
            <a:pPr marL="230452" indent="-230452" eaLnBrk="1" hangingPunct="1">
              <a:spcBef>
                <a:spcPct val="0"/>
              </a:spcBef>
              <a:defRPr/>
            </a:pPr>
            <a:endParaRPr lang="en-US" sz="1600" u="sng" dirty="0">
              <a:latin typeface="Times New Roman" pitchFamily="18" charset="0"/>
            </a:endParaRPr>
          </a:p>
        </p:txBody>
      </p:sp>
      <p:sp>
        <p:nvSpPr>
          <p:cNvPr id="13316" name="Slide Number Placeholder 3"/>
          <p:cNvSpPr txBox="1">
            <a:spLocks noGrp="1"/>
          </p:cNvSpPr>
          <p:nvPr/>
        </p:nvSpPr>
        <p:spPr bwMode="auto">
          <a:xfrm>
            <a:off x="4008101" y="8893003"/>
            <a:ext cx="3067374" cy="468474"/>
          </a:xfrm>
          <a:prstGeom prst="rect">
            <a:avLst/>
          </a:prstGeom>
          <a:noFill/>
          <a:ln>
            <a:miter lim="800000"/>
            <a:headEnd/>
            <a:tailEnd/>
          </a:ln>
        </p:spPr>
        <p:txBody>
          <a:bodyPr lIns="92181" tIns="46090" rIns="92181" bIns="46090" anchor="b"/>
          <a:lstStyle/>
          <a:p>
            <a:pPr algn="r">
              <a:defRPr/>
            </a:pPr>
            <a:fld id="{500865DE-BFE9-4F57-B321-AEA8949413DC}" type="slidenum">
              <a:rPr lang="en-US" sz="1200">
                <a:latin typeface="+mn-lt"/>
              </a:rPr>
              <a:pPr algn="r">
                <a:defRPr/>
              </a:pPr>
              <a:t>5</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437655E1-6A4A-4A8B-B420-876F0CA5FC39}" type="slidenum">
              <a:rPr lang="en-US"/>
              <a:pPr>
                <a:defRPr/>
              </a:pPr>
              <a:t>6</a:t>
            </a:fld>
            <a:endParaRPr lang="en-US"/>
          </a:p>
        </p:txBody>
      </p:sp>
      <p:sp>
        <p:nvSpPr>
          <p:cNvPr id="15363" name="Rectangle 2"/>
          <p:cNvSpPr>
            <a:spLocks noGrp="1" noRot="1" noChangeAspect="1" noTextEdit="1"/>
          </p:cNvSpPr>
          <p:nvPr>
            <p:ph type="sldImg"/>
          </p:nvPr>
        </p:nvSpPr>
        <p:spPr bwMode="auto">
          <a:xfrm>
            <a:off x="1233488" y="384175"/>
            <a:ext cx="4445000" cy="3335338"/>
          </a:xfrm>
          <a:noFill/>
          <a:ln>
            <a:solidFill>
              <a:srgbClr val="000000"/>
            </a:solidFill>
            <a:miter lim="800000"/>
            <a:headEnd/>
            <a:tailEnd/>
          </a:ln>
        </p:spPr>
      </p:sp>
      <p:sp>
        <p:nvSpPr>
          <p:cNvPr id="15364" name="Rectangle 3"/>
          <p:cNvSpPr>
            <a:spLocks noGrp="1"/>
          </p:cNvSpPr>
          <p:nvPr>
            <p:ph type="body" idx="1"/>
          </p:nvPr>
        </p:nvSpPr>
        <p:spPr bwMode="auto">
          <a:xfrm>
            <a:off x="235583" y="3837328"/>
            <a:ext cx="6605911" cy="5295510"/>
          </a:xfrm>
        </p:spPr>
        <p:txBody>
          <a:bodyPr wrap="square" numCol="1" anchor="t" anchorCtr="0" compatLnSpc="1">
            <a:prstTxWarp prst="textNoShape">
              <a:avLst/>
            </a:prstTxWarp>
          </a:bodyPr>
          <a:lstStyle/>
          <a:p>
            <a:pPr marL="0" indent="0" eaLnBrk="1" hangingPunct="1">
              <a:spcBef>
                <a:spcPct val="0"/>
              </a:spcBef>
              <a:buFontTx/>
              <a:buNone/>
              <a:defRPr/>
            </a:pPr>
            <a:endParaRPr lang="en-US" sz="1800" b="1" u="sng" dirty="0"/>
          </a:p>
          <a:p>
            <a:pPr marL="1152258" lvl="2" indent="-230452" eaLnBrk="1" hangingPunct="1">
              <a:spcBef>
                <a:spcPct val="0"/>
              </a:spcBef>
              <a:buFontTx/>
              <a:buChar char="•"/>
              <a:defRPr/>
            </a:pPr>
            <a:endParaRPr lang="en-US" sz="1600" u="sng"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C91E9BE8-118D-4DEE-922E-8ECDB423830A}" type="slidenum">
              <a:rPr lang="en-US"/>
              <a:pPr>
                <a:defRPr/>
              </a:pPr>
              <a:t>7</a:t>
            </a:fld>
            <a:endParaRPr lang="en-US"/>
          </a:p>
        </p:txBody>
      </p:sp>
      <p:sp>
        <p:nvSpPr>
          <p:cNvPr id="16387" name="Rectangle 2"/>
          <p:cNvSpPr>
            <a:spLocks noGrp="1" noRot="1" noChangeAspect="1" noTextEdit="1"/>
          </p:cNvSpPr>
          <p:nvPr>
            <p:ph type="sldImg"/>
          </p:nvPr>
        </p:nvSpPr>
        <p:spPr bwMode="auto">
          <a:xfrm>
            <a:off x="1236663" y="306388"/>
            <a:ext cx="4681537" cy="3511550"/>
          </a:xfrm>
          <a:noFill/>
          <a:ln>
            <a:solidFill>
              <a:srgbClr val="000000"/>
            </a:solidFill>
            <a:miter lim="800000"/>
            <a:headEnd/>
            <a:tailEnd/>
          </a:ln>
        </p:spPr>
      </p:sp>
      <p:sp>
        <p:nvSpPr>
          <p:cNvPr id="16388" name="Rectangle 3"/>
          <p:cNvSpPr>
            <a:spLocks noGrp="1"/>
          </p:cNvSpPr>
          <p:nvPr>
            <p:ph type="body" idx="1"/>
          </p:nvPr>
        </p:nvSpPr>
        <p:spPr bwMode="auto">
          <a:xfrm>
            <a:off x="538474" y="4144313"/>
            <a:ext cx="6153977" cy="4911776"/>
          </a:xfrm>
          <a:noFill/>
        </p:spPr>
        <p:txBody>
          <a:bodyPr wrap="square" numCol="1" anchor="t" anchorCtr="0" compatLnSpc="1">
            <a:prstTxWarp prst="textNoShape">
              <a:avLst/>
            </a:prstTxWarp>
          </a:bodyPr>
          <a:lstStyle/>
          <a:p>
            <a:pPr marL="108824" indent="-108824" eaLnBrk="1" hangingPunct="1">
              <a:spcBef>
                <a:spcPct val="0"/>
              </a:spcBef>
            </a:pPr>
            <a:endParaRPr lang="en-US" sz="1600" b="1"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0"/>
            <a:ext cx="4681538" cy="3511550"/>
          </a:xfrm>
        </p:spPr>
      </p:sp>
      <p:sp>
        <p:nvSpPr>
          <p:cNvPr id="3" name="Notes Placeholder 2"/>
          <p:cNvSpPr>
            <a:spLocks noGrp="1"/>
          </p:cNvSpPr>
          <p:nvPr>
            <p:ph type="body" idx="1"/>
          </p:nvPr>
        </p:nvSpPr>
        <p:spPr>
          <a:xfrm>
            <a:off x="307700" y="3683835"/>
            <a:ext cx="6461676" cy="5679241"/>
          </a:xfrm>
        </p:spPr>
        <p:txBody>
          <a:bodyPr>
            <a:normAutofit fontScale="6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6A9550CF-6E68-4A94-9A34-4C3866FB0B45}" type="slidenum">
              <a:rPr lang="en-US" smtClean="0"/>
              <a:pPr>
                <a:defRPr/>
              </a:pPr>
              <a:t>8</a:t>
            </a:fld>
            <a:endParaRPr lang="en-US"/>
          </a:p>
        </p:txBody>
      </p:sp>
    </p:spTree>
    <p:extLst>
      <p:ext uri="{BB962C8B-B14F-4D97-AF65-F5344CB8AC3E}">
        <p14:creationId xmlns:p14="http://schemas.microsoft.com/office/powerpoint/2010/main" val="33492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78FEF815-4B3D-478C-990A-2474854A6284}" type="slidenum">
              <a:rPr lang="en-US"/>
              <a:pPr>
                <a:defRPr/>
              </a:pPr>
              <a:t>9</a:t>
            </a:fld>
            <a:endParaRPr lang="en-US"/>
          </a:p>
        </p:txBody>
      </p:sp>
      <p:sp>
        <p:nvSpPr>
          <p:cNvPr id="18435" name="Rectangle 2"/>
          <p:cNvSpPr>
            <a:spLocks noGrp="1" noRot="1" noChangeAspect="1" noTextEdit="1"/>
          </p:cNvSpPr>
          <p:nvPr>
            <p:ph type="sldImg"/>
          </p:nvPr>
        </p:nvSpPr>
        <p:spPr bwMode="auto">
          <a:xfrm>
            <a:off x="1082675" y="0"/>
            <a:ext cx="4679950" cy="3511550"/>
          </a:xfrm>
          <a:noFill/>
          <a:ln>
            <a:solidFill>
              <a:srgbClr val="000000"/>
            </a:solidFill>
            <a:miter lim="800000"/>
            <a:headEnd/>
            <a:tailEnd/>
          </a:ln>
        </p:spPr>
      </p:sp>
      <p:sp>
        <p:nvSpPr>
          <p:cNvPr id="18436" name="Rectangle 3"/>
          <p:cNvSpPr>
            <a:spLocks noGrp="1"/>
          </p:cNvSpPr>
          <p:nvPr>
            <p:ph type="body" idx="1"/>
          </p:nvPr>
        </p:nvSpPr>
        <p:spPr bwMode="auto">
          <a:xfrm>
            <a:off x="230774" y="3607087"/>
            <a:ext cx="6692452" cy="5755989"/>
          </a:xfrm>
          <a:noFill/>
        </p:spPr>
        <p:txBody>
          <a:bodyPr wrap="square" numCol="1" anchor="t" anchorCtr="0" compatLnSpc="1">
            <a:prstTxWarp prst="textNoShape">
              <a:avLst/>
            </a:prstTxWarp>
            <a:normAutofit fontScale="32500" lnSpcReduction="20000"/>
          </a:bodyPr>
          <a:lstStyle/>
          <a:p>
            <a:pPr eaLnBrk="1" hangingPunct="1">
              <a:buFontTx/>
              <a:buNone/>
            </a:pPr>
            <a:endParaRPr lang="en-US" sz="2400" b="1" dirty="0">
              <a:solidFill>
                <a:srgbClr val="000000"/>
              </a:solidFill>
            </a:endParaRPr>
          </a:p>
          <a:p>
            <a:pPr marL="230452" lvl="2" algn="ctr" eaLnBrk="1" hangingPunct="1">
              <a:spcBef>
                <a:spcPct val="0"/>
              </a:spcBef>
            </a:pPr>
            <a:r>
              <a:rPr lang="en-US" sz="1600" dirty="0">
                <a:solidFill>
                  <a:srgbClr val="000000"/>
                </a:solidFill>
              </a:rPr>
              <a:t>. </a:t>
            </a:r>
          </a:p>
          <a:p>
            <a:pPr eaLnBrk="1" hangingPunct="1">
              <a:spcBef>
                <a:spcPct val="0"/>
              </a:spcBef>
              <a:buFontTx/>
              <a:buChar char="•"/>
            </a:pPr>
            <a:endParaRPr lang="en-US" sz="1600" dirty="0">
              <a:solidFill>
                <a:srgbClr val="000000"/>
              </a:solidFill>
            </a:endParaRPr>
          </a:p>
          <a:p>
            <a:pPr eaLnBrk="1" hangingPunct="1">
              <a:spcBef>
                <a:spcPct val="0"/>
              </a:spcBef>
            </a:pPr>
            <a:endParaRPr lang="en-US" dirty="0" smtClean="0"/>
          </a:p>
          <a:p>
            <a:pPr eaLnBrk="1" hangingPunct="1">
              <a:spcBef>
                <a:spcPct val="0"/>
              </a:spcBef>
            </a:pPr>
            <a:endParaRPr lang="en-US" dirty="0" smtClean="0">
              <a:solidFill>
                <a:srgbClr val="000000"/>
              </a:solidFill>
            </a:endParaRPr>
          </a:p>
          <a:p>
            <a:pPr eaLnBrk="1" hangingPunct="1">
              <a:spcBef>
                <a:spcPct val="0"/>
              </a:spcBef>
            </a:pPr>
            <a:endParaRPr lang="en-US" dirty="0" smtClean="0">
              <a:solidFill>
                <a:srgbClr val="000000"/>
              </a:solidFill>
              <a:latin typeface="Times New Roman" pitchFamily="18" charset="0"/>
            </a:endParaRPr>
          </a:p>
          <a:p>
            <a:pPr eaLnBrk="1" hangingPunct="1">
              <a:spcBef>
                <a:spcPct val="0"/>
              </a:spcBef>
            </a:pPr>
            <a:r>
              <a:rPr lang="en-US" sz="1300" dirty="0">
                <a:latin typeface="Times New Roman" pitchFamily="18" charset="0"/>
              </a:rPr>
              <a:t> </a:t>
            </a:r>
          </a:p>
          <a:p>
            <a:pPr eaLnBrk="1" hangingPunct="1">
              <a:spcBef>
                <a:spcPct val="0"/>
              </a:spcBef>
            </a:pPr>
            <a:endParaRPr lang="en-US" sz="1300" dirty="0">
              <a:latin typeface="Times New Roman" pitchFamily="18" charset="0"/>
            </a:endParaRPr>
          </a:p>
          <a:p>
            <a:pPr eaLnBrk="1" hangingPunct="1">
              <a:spcBef>
                <a:spcPct val="0"/>
              </a:spcBef>
            </a:pPr>
            <a:endParaRPr lang="en-US" sz="1300" dirty="0">
              <a:latin typeface="Arial" charset="0"/>
            </a:endParaRPr>
          </a:p>
          <a:p>
            <a:pPr eaLnBrk="1" hangingPunct="1">
              <a:spcBef>
                <a:spcPct val="0"/>
              </a:spcBef>
            </a:pPr>
            <a:endParaRPr lang="en-US" sz="1300" dirty="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6A9550CF-6E68-4A94-9A34-4C3866FB0B45}" type="slidenum">
              <a:rPr lang="en-US" smtClean="0"/>
              <a:pPr>
                <a:defRPr/>
              </a:pPr>
              <a:t>10</a:t>
            </a:fld>
            <a:endParaRPr lang="en-US"/>
          </a:p>
        </p:txBody>
      </p:sp>
    </p:spTree>
    <p:extLst>
      <p:ext uri="{BB962C8B-B14F-4D97-AF65-F5344CB8AC3E}">
        <p14:creationId xmlns:p14="http://schemas.microsoft.com/office/powerpoint/2010/main" val="780319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normAutofit/>
          </a:bodyPr>
          <a:lstStyle>
            <a:lvl1pPr marL="0" indent="0" algn="ctr">
              <a:buNone/>
              <a:defRPr sz="4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dirty="0" smtClean="0"/>
              <a:t>Click to edit Master title style</a:t>
            </a:r>
            <a:endParaRPr lang="en-US" dirty="0"/>
          </a:p>
        </p:txBody>
      </p:sp>
      <p:sp>
        <p:nvSpPr>
          <p:cNvPr id="11" name="Date Placeholder 27"/>
          <p:cNvSpPr>
            <a:spLocks noGrp="1"/>
          </p:cNvSpPr>
          <p:nvPr>
            <p:ph type="dt" sz="half" idx="10"/>
          </p:nvPr>
        </p:nvSpPr>
        <p:spPr/>
        <p:txBody>
          <a:bodyPr/>
          <a:lstStyle>
            <a:lvl1pPr>
              <a:defRPr/>
            </a:lvl1pPr>
          </a:lstStyle>
          <a:p>
            <a:pPr>
              <a:defRPr/>
            </a:pPr>
            <a:fld id="{09562FB7-3AB8-4778-820F-281CC3BFFA66}" type="datetimeFigureOut">
              <a:rPr lang="en-US"/>
              <a:pPr>
                <a:defRPr/>
              </a:pPr>
              <a:t>11/03/2015</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FEFDA898-07EA-4A8C-8433-DB4DD2F214E8}" type="slidenum">
              <a:rPr lang="en-US"/>
              <a:pPr>
                <a:defRPr/>
              </a:pPr>
              <a:t>‹#›</a:t>
            </a:fld>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1760" y="4066032"/>
            <a:ext cx="2682240" cy="2791968"/>
          </a:xfrm>
          <a:prstGeom prst="rect">
            <a:avLst/>
          </a:prstGeom>
          <a:ln>
            <a:noFill/>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B0F66C-ADD5-4354-AB02-15233F5DE4E6}" type="datetimeFigureOut">
              <a:rPr lang="en-US"/>
              <a:pPr>
                <a:defRPr/>
              </a:pPr>
              <a:t>11/03/2015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6EEAC9E-C60B-4C0F-BB68-F8F64C16A4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EF148D-0BBE-45A3-8F5C-768E0B409E49}" type="datetimeFigureOut">
              <a:rPr lang="en-US"/>
              <a:pPr>
                <a:defRPr/>
              </a:pPr>
              <a:t>11/03/2015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FE5D967-F9AE-4BD8-BB29-B7C7EDADAA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228600" y="1295400"/>
            <a:ext cx="8763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1AEEF6BB-8BEC-43CE-9F56-0A329C603919}" type="datetimeFigureOut">
              <a:rPr lang="en-US"/>
              <a:pPr>
                <a:defRPr/>
              </a:pPr>
              <a:t>11/03/2015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A167B38-F5A8-4759-ABC1-0067243B9D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normAutofit/>
          </a:bodyPr>
          <a:lstStyle>
            <a:lvl1pPr algn="ctr">
              <a:buNone/>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547938"/>
            <a:ext cx="7772400" cy="1338262"/>
          </a:xfrm>
        </p:spPr>
        <p:txBody>
          <a:bodyPr>
            <a:normAutofit/>
          </a:bodyPr>
          <a:lstStyle>
            <a:lvl1pPr marL="0" indent="0" algn="ctr">
              <a:buNone/>
              <a:defRPr sz="4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D8863E54-D5D7-4FFF-A5F7-7A7636CF0349}" type="datetimeFigureOut">
              <a:rPr lang="en-US"/>
              <a:pPr>
                <a:defRPr/>
              </a:pPr>
              <a:t>11/03/2015</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1AA7516E-329E-46D2-A19C-FC24C4A29837}" type="slidenum">
              <a:rPr lang="en-US"/>
              <a:pPr>
                <a:defRPr/>
              </a:pPr>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1760" y="4037958"/>
            <a:ext cx="2682240" cy="2791968"/>
          </a:xfrm>
          <a:prstGeom prst="rect">
            <a:avLst/>
          </a:prstGeom>
          <a:ln>
            <a:noFill/>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p>
            <a:r>
              <a:rPr lang="en-US" dirty="0" smtClean="0"/>
              <a:t>Click to edit Master title style</a:t>
            </a:r>
            <a:endParaRPr lang="en-US" dirty="0"/>
          </a:p>
        </p:txBody>
      </p:sp>
      <p:sp>
        <p:nvSpPr>
          <p:cNvPr id="9" name="Content Placeholder 8"/>
          <p:cNvSpPr>
            <a:spLocks noGrp="1"/>
          </p:cNvSpPr>
          <p:nvPr>
            <p:ph sz="quarter" idx="1"/>
          </p:nvPr>
        </p:nvSpPr>
        <p:spPr>
          <a:xfrm>
            <a:off x="381000" y="1371600"/>
            <a:ext cx="4038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648200" y="1371600"/>
            <a:ext cx="405384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fld id="{E595F926-D162-4136-B186-D9790999CB61}" type="datetimeFigureOut">
              <a:rPr lang="en-US"/>
              <a:pPr>
                <a:defRPr/>
              </a:pPr>
              <a:t>11/03/2015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C15CB0E-B021-4992-8F3E-C09EAE8CEE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2758348-574B-404D-8493-BE163819B951}" type="datetimeFigureOut">
              <a:rPr lang="en-US"/>
              <a:pPr>
                <a:defRPr/>
              </a:pPr>
              <a:t>11/03/2015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C0BAB82-4274-49CB-867D-A6C89E9D80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990600"/>
          </a:xfrm>
        </p:spPr>
        <p:txBody>
          <a:body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fld id="{A27B1BE2-B954-45A8-8F09-30BB8BFD648A}" type="datetimeFigureOut">
              <a:rPr lang="en-US"/>
              <a:pPr>
                <a:defRPr/>
              </a:pPr>
              <a:t>11/03/2015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D2221A0-6C4B-489C-9AC0-935E7098E0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0AA9577-EFDD-4BDF-ABE0-9B0E00C132A1}" type="datetimeFigureOut">
              <a:rPr lang="en-US"/>
              <a:pPr>
                <a:defRPr/>
              </a:pPr>
              <a:t>11/03/2015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6C9118A-5366-4EF8-9A36-32AE319AE2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90064441-AC2D-4382-A48E-E955359FB672}" type="datetimeFigureOut">
              <a:rPr lang="en-US"/>
              <a:pPr>
                <a:defRPr/>
              </a:pPr>
              <a:t>11/03/2015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52B3244-AE46-4AEC-8D4C-F1035EA780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403A2AF3-166D-47D3-AD3B-2F0D1861274D}" type="datetimeFigureOut">
              <a:rPr lang="en-US"/>
              <a:pPr>
                <a:defRPr/>
              </a:pPr>
              <a:t>11/03/2015</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33EB8BA8-630A-4263-A4B3-BB0A2DAD84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609600" y="0"/>
            <a:ext cx="80772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152400" y="13716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03CB051C-2FEE-48D9-B2EF-97BA3285277F}" type="datetimeFigureOut">
              <a:rPr lang="en-US"/>
              <a:pPr>
                <a:defRPr/>
              </a:pPr>
              <a:t>11/03/2015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A1A801AC-B8EE-4DDE-9C23-EE63586B7F46}" type="slidenum">
              <a:rPr lang="en-US"/>
              <a:pPr>
                <a:defRPr/>
              </a:pPr>
              <a:t>‹#›</a:t>
            </a:fld>
            <a:endParaRPr lang="en-US"/>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61760" y="4041969"/>
            <a:ext cx="2682240" cy="2791968"/>
          </a:xfrm>
          <a:prstGeom prst="rect">
            <a:avLst/>
          </a:prstGeom>
          <a:ln>
            <a:noFill/>
          </a:ln>
          <a:effectLst/>
        </p:spPr>
      </p:pic>
    </p:spTree>
  </p:cSld>
  <p:clrMap bg1="lt1" tx1="dk1" bg2="lt2" tx2="dk2" accent1="accent1" accent2="accent2" accent3="accent3" accent4="accent4" accent5="accent5" accent6="accent6" hlink="hlink" folHlink="folHlink"/>
  <p:sldLayoutIdLst>
    <p:sldLayoutId id="2147483830" r:id="rId1"/>
    <p:sldLayoutId id="2147483823" r:id="rId2"/>
    <p:sldLayoutId id="2147483831" r:id="rId3"/>
    <p:sldLayoutId id="2147483824" r:id="rId4"/>
    <p:sldLayoutId id="2147483825" r:id="rId5"/>
    <p:sldLayoutId id="2147483826" r:id="rId6"/>
    <p:sldLayoutId id="2147483827" r:id="rId7"/>
    <p:sldLayoutId id="2147483832" r:id="rId8"/>
    <p:sldLayoutId id="2147483833" r:id="rId9"/>
    <p:sldLayoutId id="2147483828" r:id="rId10"/>
    <p:sldLayoutId id="2147483829" r:id="rId11"/>
  </p:sldLayoutIdLst>
  <p:txStyles>
    <p:titleStyle>
      <a:lvl1pPr algn="ctr" rtl="0" eaLnBrk="0" fontAlgn="base" hangingPunct="0">
        <a:spcBef>
          <a:spcPct val="0"/>
        </a:spcBef>
        <a:spcAft>
          <a:spcPct val="0"/>
        </a:spcAft>
        <a:defRPr sz="40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000">
          <a:solidFill>
            <a:schemeClr val="tx1"/>
          </a:solidFill>
          <a:latin typeface="Arial" charset="0"/>
          <a:cs typeface="Arial" charset="0"/>
        </a:defRPr>
      </a:lvl2pPr>
      <a:lvl3pPr algn="ctr" rtl="0" eaLnBrk="0" fontAlgn="base" hangingPunct="0">
        <a:spcBef>
          <a:spcPct val="0"/>
        </a:spcBef>
        <a:spcAft>
          <a:spcPct val="0"/>
        </a:spcAft>
        <a:defRPr sz="4000">
          <a:solidFill>
            <a:schemeClr val="tx1"/>
          </a:solidFill>
          <a:latin typeface="Arial" charset="0"/>
          <a:cs typeface="Arial" charset="0"/>
        </a:defRPr>
      </a:lvl3pPr>
      <a:lvl4pPr algn="ctr" rtl="0" eaLnBrk="0" fontAlgn="base" hangingPunct="0">
        <a:spcBef>
          <a:spcPct val="0"/>
        </a:spcBef>
        <a:spcAft>
          <a:spcPct val="0"/>
        </a:spcAft>
        <a:defRPr sz="4000">
          <a:solidFill>
            <a:schemeClr val="tx1"/>
          </a:solidFill>
          <a:latin typeface="Arial" charset="0"/>
          <a:cs typeface="Arial" charset="0"/>
        </a:defRPr>
      </a:lvl4pPr>
      <a:lvl5pPr algn="ctr" rtl="0" eaLnBrk="0" fontAlgn="base" hangingPunct="0">
        <a:spcBef>
          <a:spcPct val="0"/>
        </a:spcBef>
        <a:spcAft>
          <a:spcPct val="0"/>
        </a:spcAft>
        <a:defRPr sz="4000">
          <a:solidFill>
            <a:schemeClr val="tx1"/>
          </a:solidFill>
          <a:latin typeface="Arial" charset="0"/>
          <a:cs typeface="Arial" charset="0"/>
        </a:defRPr>
      </a:lvl5pPr>
      <a:lvl6pPr marL="457200" algn="ctr" rtl="0" fontAlgn="base">
        <a:spcBef>
          <a:spcPct val="0"/>
        </a:spcBef>
        <a:spcAft>
          <a:spcPct val="0"/>
        </a:spcAft>
        <a:defRPr sz="4000">
          <a:solidFill>
            <a:schemeClr val="tx1"/>
          </a:solidFill>
          <a:latin typeface="Arial" charset="0"/>
          <a:cs typeface="Arial" charset="0"/>
        </a:defRPr>
      </a:lvl6pPr>
      <a:lvl7pPr marL="914400" algn="ctr" rtl="0" fontAlgn="base">
        <a:spcBef>
          <a:spcPct val="0"/>
        </a:spcBef>
        <a:spcAft>
          <a:spcPct val="0"/>
        </a:spcAft>
        <a:defRPr sz="4000">
          <a:solidFill>
            <a:schemeClr val="tx1"/>
          </a:solidFill>
          <a:latin typeface="Arial" charset="0"/>
          <a:cs typeface="Arial" charset="0"/>
        </a:defRPr>
      </a:lvl7pPr>
      <a:lvl8pPr marL="1371600" algn="ctr" rtl="0" fontAlgn="base">
        <a:spcBef>
          <a:spcPct val="0"/>
        </a:spcBef>
        <a:spcAft>
          <a:spcPct val="0"/>
        </a:spcAft>
        <a:defRPr sz="4000">
          <a:solidFill>
            <a:schemeClr val="tx1"/>
          </a:solidFill>
          <a:latin typeface="Arial" charset="0"/>
          <a:cs typeface="Arial" charset="0"/>
        </a:defRPr>
      </a:lvl8pPr>
      <a:lvl9pPr marL="1828800" algn="ctr" rtl="0" fontAlgn="base">
        <a:spcBef>
          <a:spcPct val="0"/>
        </a:spcBef>
        <a:spcAft>
          <a:spcPct val="0"/>
        </a:spcAft>
        <a:defRPr sz="4000">
          <a:solidFill>
            <a:schemeClr val="tx1"/>
          </a:solidFill>
          <a:latin typeface="Arial" charset="0"/>
          <a:cs typeface="Arial"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3200" kern="1200">
          <a:solidFill>
            <a:schemeClr val="tx1"/>
          </a:solidFill>
          <a:latin typeface="Arial" pitchFamily="34" charset="0"/>
          <a:ea typeface="+mn-ea"/>
          <a:cs typeface="Arial" pitchFamily="34" charset="0"/>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3200" kern="1200">
          <a:solidFill>
            <a:schemeClr val="tx1"/>
          </a:solidFill>
          <a:latin typeface="Arial" pitchFamily="34" charset="0"/>
          <a:ea typeface="+mn-ea"/>
          <a:cs typeface="Arial" pitchFamily="34" charset="0"/>
        </a:defRPr>
      </a:lvl2pPr>
      <a:lvl3pPr marL="822325" indent="-228600" algn="l" rtl="0" eaLnBrk="0" fontAlgn="base" hangingPunct="0">
        <a:spcBef>
          <a:spcPts val="375"/>
        </a:spcBef>
        <a:spcAft>
          <a:spcPct val="0"/>
        </a:spcAft>
        <a:buClr>
          <a:srgbClr val="BCBFCE"/>
        </a:buClr>
        <a:buSzPct val="85000"/>
        <a:buFont typeface="Wingdings 2" pitchFamily="18" charset="2"/>
        <a:buChar char=""/>
        <a:defRPr sz="2800" kern="1200">
          <a:solidFill>
            <a:schemeClr val="tx1"/>
          </a:solidFill>
          <a:latin typeface="Arial" pitchFamily="34" charset="0"/>
          <a:ea typeface="+mn-ea"/>
          <a:cs typeface="Arial" pitchFamily="34" charset="0"/>
        </a:defRPr>
      </a:lvl3pPr>
      <a:lvl4pPr marL="1096963" indent="-228600" algn="l" rtl="0" eaLnBrk="0" fontAlgn="base" hangingPunct="0">
        <a:spcBef>
          <a:spcPts val="375"/>
        </a:spcBef>
        <a:spcAft>
          <a:spcPct val="0"/>
        </a:spcAft>
        <a:buClr>
          <a:srgbClr val="D2DA7A"/>
        </a:buClr>
        <a:buSzPct val="80000"/>
        <a:buFont typeface="Wingdings 2" pitchFamily="18" charset="2"/>
        <a:buChar char=""/>
        <a:defRPr sz="2800" kern="1200">
          <a:solidFill>
            <a:schemeClr val="tx1"/>
          </a:solidFill>
          <a:latin typeface="Arial" pitchFamily="34" charset="0"/>
          <a:ea typeface="+mn-ea"/>
          <a:cs typeface="Arial" pitchFamily="34" charset="0"/>
        </a:defRPr>
      </a:lvl4pPr>
      <a:lvl5pPr marL="1371600" indent="-228600" algn="l" rtl="0" eaLnBrk="0" fontAlgn="base" hangingPunct="0">
        <a:spcBef>
          <a:spcPts val="375"/>
        </a:spcBef>
        <a:spcAft>
          <a:spcPct val="0"/>
        </a:spcAft>
        <a:buClr>
          <a:srgbClr val="D2DA7A"/>
        </a:buClr>
        <a:buChar char="o"/>
        <a:defRPr sz="2800" kern="1200">
          <a:solidFill>
            <a:schemeClr val="tx1"/>
          </a:solidFill>
          <a:latin typeface="Arial" pitchFamily="34" charset="0"/>
          <a:ea typeface="+mn-ea"/>
          <a:cs typeface="Arial"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hyperlink" Target="http://www.nhqualitycampaign.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Shirley.boltz@kdads.ks.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1"/>
          <p:cNvSpPr>
            <a:spLocks noGrp="1"/>
          </p:cNvSpPr>
          <p:nvPr>
            <p:ph type="subTitle" idx="1"/>
          </p:nvPr>
        </p:nvSpPr>
        <p:spPr>
          <a:xfrm>
            <a:off x="0" y="3200400"/>
            <a:ext cx="8763000" cy="3657600"/>
          </a:xfrm>
        </p:spPr>
        <p:txBody>
          <a:bodyPr/>
          <a:lstStyle/>
          <a:p>
            <a:pPr eaLnBrk="1" hangingPunct="1">
              <a:lnSpc>
                <a:spcPct val="90000"/>
              </a:lnSpc>
            </a:pPr>
            <a:endParaRPr lang="en-US" sz="3600" b="1" dirty="0" smtClean="0">
              <a:latin typeface="Arial" charset="0"/>
              <a:cs typeface="Arial" charset="0"/>
            </a:endParaRPr>
          </a:p>
          <a:p>
            <a:pPr eaLnBrk="1" hangingPunct="1">
              <a:lnSpc>
                <a:spcPct val="90000"/>
              </a:lnSpc>
            </a:pPr>
            <a:r>
              <a:rPr lang="en-US" sz="4800" b="1" dirty="0" smtClean="0">
                <a:latin typeface="Arial" charset="0"/>
                <a:cs typeface="Arial" charset="0"/>
              </a:rPr>
              <a:t>Injection – SQ, IM, ID</a:t>
            </a:r>
          </a:p>
          <a:p>
            <a:pPr eaLnBrk="1" hangingPunct="1">
              <a:lnSpc>
                <a:spcPct val="90000"/>
              </a:lnSpc>
            </a:pPr>
            <a:r>
              <a:rPr lang="en-US" sz="4800" b="1" dirty="0" smtClean="0">
                <a:latin typeface="Arial" charset="0"/>
                <a:cs typeface="Arial" charset="0"/>
              </a:rPr>
              <a:t>Insulin Injection and/or</a:t>
            </a:r>
          </a:p>
          <a:p>
            <a:pPr eaLnBrk="1" hangingPunct="1">
              <a:lnSpc>
                <a:spcPct val="90000"/>
              </a:lnSpc>
            </a:pPr>
            <a:r>
              <a:rPr lang="en-US" sz="4800" b="1" dirty="0" smtClean="0">
                <a:latin typeface="Arial" charset="0"/>
                <a:cs typeface="Arial" charset="0"/>
              </a:rPr>
              <a:t>Selected Medications</a:t>
            </a:r>
            <a:r>
              <a:rPr lang="en-US" sz="4800" dirty="0" smtClean="0">
                <a:latin typeface="Arial" charset="0"/>
                <a:cs typeface="Arial" charset="0"/>
              </a:rPr>
              <a:t> </a:t>
            </a:r>
          </a:p>
          <a:p>
            <a:pPr eaLnBrk="1" hangingPunct="1">
              <a:lnSpc>
                <a:spcPct val="90000"/>
              </a:lnSpc>
            </a:pPr>
            <a:endParaRPr lang="en-US" sz="4800" b="1" dirty="0" smtClean="0">
              <a:latin typeface="Arial" charset="0"/>
              <a:cs typeface="Arial" charset="0"/>
            </a:endParaRPr>
          </a:p>
        </p:txBody>
      </p:sp>
      <p:sp>
        <p:nvSpPr>
          <p:cNvPr id="6147" name="Title 1"/>
          <p:cNvSpPr>
            <a:spLocks noGrp="1"/>
          </p:cNvSpPr>
          <p:nvPr>
            <p:ph type="ctrTitle"/>
          </p:nvPr>
        </p:nvSpPr>
        <p:spPr>
          <a:xfrm>
            <a:off x="457200" y="1506538"/>
            <a:ext cx="8229600" cy="1470025"/>
          </a:xfrm>
        </p:spPr>
        <p:txBody>
          <a:bodyPr/>
          <a:lstStyle/>
          <a:p>
            <a:pPr eaLnBrk="1" hangingPunct="1"/>
            <a:r>
              <a:rPr b="1" dirty="0" smtClean="0">
                <a:solidFill>
                  <a:schemeClr val="bg1"/>
                </a:solidFill>
                <a:latin typeface="Arial" charset="0"/>
                <a:cs typeface="Arial" charset="0"/>
              </a:rPr>
              <a:t>SECTION N</a:t>
            </a:r>
            <a:br>
              <a:rPr b="1" dirty="0" smtClean="0">
                <a:solidFill>
                  <a:schemeClr val="bg1"/>
                </a:solidFill>
                <a:latin typeface="Arial" charset="0"/>
                <a:cs typeface="Arial" charset="0"/>
              </a:rPr>
            </a:br>
            <a:r>
              <a:rPr b="1" dirty="0" smtClean="0">
                <a:solidFill>
                  <a:schemeClr val="bg1"/>
                </a:solidFill>
                <a:latin typeface="Arial" charset="0"/>
                <a:cs typeface="Arial" charset="0"/>
              </a:rPr>
              <a:t>MEDICATIONS </a:t>
            </a:r>
            <a:br>
              <a:rPr b="1" dirty="0" smtClean="0">
                <a:solidFill>
                  <a:schemeClr val="bg1"/>
                </a:solidFill>
                <a:latin typeface="Arial" charset="0"/>
                <a:cs typeface="Arial" charset="0"/>
              </a:rPr>
            </a:br>
            <a:r>
              <a:rPr b="1" dirty="0" smtClean="0">
                <a:solidFill>
                  <a:schemeClr val="bg1"/>
                </a:solidFill>
                <a:latin typeface="Arial" charset="0"/>
                <a:cs typeface="Arial" charset="0"/>
              </a:rPr>
              <a:t>January 19, 2016 </a:t>
            </a:r>
            <a:r>
              <a:rPr b="1" dirty="0" smtClean="0">
                <a:solidFill>
                  <a:schemeClr val="bg1"/>
                </a:solidFill>
                <a:latin typeface="Arial" charset="0"/>
                <a:cs typeface="Arial" charset="0"/>
              </a:rPr>
              <a:t>1-3PM</a:t>
            </a:r>
          </a:p>
        </p:txBody>
      </p:sp>
      <p:pic>
        <p:nvPicPr>
          <p:cNvPr id="6148" name="Picture 5" descr="C:\Documents and Settings\Owner\My Documents\My Pictures\pills.jpg"/>
          <p:cNvPicPr>
            <a:picLocks noChangeAspect="1" noChangeArrowheads="1"/>
          </p:cNvPicPr>
          <p:nvPr/>
        </p:nvPicPr>
        <p:blipFill>
          <a:blip r:embed="rId3" cstate="print"/>
          <a:srcRect/>
          <a:stretch>
            <a:fillRect/>
          </a:stretch>
        </p:blipFill>
        <p:spPr bwMode="auto">
          <a:xfrm>
            <a:off x="457200" y="1087096"/>
            <a:ext cx="1676400" cy="1233488"/>
          </a:xfrm>
          <a:prstGeom prst="rect">
            <a:avLst/>
          </a:prstGeom>
          <a:ln>
            <a:noFill/>
          </a:ln>
          <a:effectLst>
            <a:outerShdw blurRad="190500" algn="tl" rotWithShape="0">
              <a:srgbClr val="000000">
                <a:alpha val="70000"/>
              </a:srgbClr>
            </a:outerShdw>
          </a:effectLst>
        </p:spPr>
      </p:pic>
      <p:pic>
        <p:nvPicPr>
          <p:cNvPr id="6151" name="Picture 7" descr="C:\Program Files\Microsoft Office\Media\CntCD1\ClipArt7\j0312516.wmf"/>
          <p:cNvPicPr>
            <a:picLocks noChangeAspect="1" noChangeArrowheads="1"/>
          </p:cNvPicPr>
          <p:nvPr/>
        </p:nvPicPr>
        <p:blipFill>
          <a:blip r:embed="rId4" cstate="print"/>
          <a:srcRect/>
          <a:stretch>
            <a:fillRect/>
          </a:stretch>
        </p:blipFill>
        <p:spPr bwMode="auto">
          <a:xfrm rot="5400000">
            <a:off x="2209800" y="304801"/>
            <a:ext cx="1219200" cy="9144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85800"/>
          </a:xfrm>
        </p:spPr>
        <p:txBody>
          <a:bodyPr/>
          <a:lstStyle/>
          <a:p>
            <a:r>
              <a:rPr lang="en-US" b="1" dirty="0" smtClean="0"/>
              <a:t>Unnecessary Medications – F329</a:t>
            </a:r>
            <a:endParaRPr lang="en-US" b="1" dirty="0"/>
          </a:p>
        </p:txBody>
      </p:sp>
      <p:sp>
        <p:nvSpPr>
          <p:cNvPr id="3" name="Content Placeholder 2"/>
          <p:cNvSpPr>
            <a:spLocks noGrp="1"/>
          </p:cNvSpPr>
          <p:nvPr>
            <p:ph sz="quarter" idx="1"/>
          </p:nvPr>
        </p:nvSpPr>
        <p:spPr>
          <a:xfrm>
            <a:off x="0" y="609600"/>
            <a:ext cx="9144000" cy="6248400"/>
          </a:xfrm>
        </p:spPr>
        <p:txBody>
          <a:bodyPr/>
          <a:lstStyle/>
          <a:p>
            <a:r>
              <a:rPr lang="en-US" dirty="0" smtClean="0"/>
              <a:t>Diagnosis</a:t>
            </a:r>
          </a:p>
          <a:p>
            <a:r>
              <a:rPr lang="en-US" dirty="0" smtClean="0"/>
              <a:t>Dose</a:t>
            </a:r>
          </a:p>
          <a:p>
            <a:r>
              <a:rPr lang="en-US" dirty="0" smtClean="0"/>
              <a:t>Monitoring for effectiveness: </a:t>
            </a:r>
          </a:p>
          <a:p>
            <a:pPr lvl="1"/>
            <a:r>
              <a:rPr lang="en-US" dirty="0" smtClean="0"/>
              <a:t>target symptoms, goals</a:t>
            </a:r>
          </a:p>
          <a:p>
            <a:r>
              <a:rPr lang="en-US" dirty="0" smtClean="0"/>
              <a:t>Monitoring for side effects</a:t>
            </a:r>
          </a:p>
          <a:p>
            <a:r>
              <a:rPr lang="en-US" dirty="0" smtClean="0"/>
              <a:t>Monitoring for black box warnings – Care Plan</a:t>
            </a:r>
          </a:p>
          <a:p>
            <a:r>
              <a:rPr lang="en-US" dirty="0" smtClean="0"/>
              <a:t>Behavior monitoring</a:t>
            </a:r>
          </a:p>
          <a:p>
            <a:r>
              <a:rPr lang="en-US" dirty="0" smtClean="0"/>
              <a:t>Gradual Dose Reductions</a:t>
            </a:r>
          </a:p>
          <a:p>
            <a:pPr marL="0" indent="0">
              <a:buNone/>
            </a:pPr>
            <a:r>
              <a:rPr lang="en-US" sz="2400" b="1" dirty="0" smtClean="0">
                <a:solidFill>
                  <a:schemeClr val="accent2">
                    <a:lumMod val="75000"/>
                  </a:schemeClr>
                </a:solidFill>
              </a:rPr>
              <a:t>Partnership to Improve Dementia Care</a:t>
            </a:r>
          </a:p>
          <a:p>
            <a:pPr lvl="1"/>
            <a:r>
              <a:rPr lang="en-US" sz="2400" b="1" dirty="0" smtClean="0">
                <a:hlinkClick r:id="rId3"/>
              </a:rPr>
              <a:t>http</a:t>
            </a:r>
            <a:r>
              <a:rPr lang="en-US" sz="2400" b="1" dirty="0">
                <a:hlinkClick r:id="rId3"/>
              </a:rPr>
              <a:t>://</a:t>
            </a:r>
            <a:r>
              <a:rPr lang="en-US" sz="2400" b="1" dirty="0" smtClean="0">
                <a:hlinkClick r:id="rId3"/>
              </a:rPr>
              <a:t>www.nhqualitycampaign.org</a:t>
            </a:r>
            <a:endParaRPr lang="en-US" sz="2400" b="1" dirty="0" smtClean="0"/>
          </a:p>
          <a:p>
            <a:pPr marL="319088" lvl="1" indent="0">
              <a:buNone/>
            </a:pPr>
            <a:r>
              <a:rPr lang="en-US" sz="2400" b="1" dirty="0" smtClean="0">
                <a:solidFill>
                  <a:srgbClr val="FFCCFF"/>
                </a:solidFill>
              </a:rPr>
              <a:t>  </a:t>
            </a:r>
          </a:p>
          <a:p>
            <a:pPr marL="319088" lvl="1" indent="0">
              <a:buNone/>
            </a:pPr>
            <a:endParaRPr lang="en-US" dirty="0" smtClean="0"/>
          </a:p>
          <a:p>
            <a:endParaRPr lang="en-US" dirty="0" smtClean="0">
              <a:solidFill>
                <a:schemeClr val="accent2">
                  <a:lumMod val="75000"/>
                </a:schemeClr>
              </a:solidFill>
            </a:endParaRPr>
          </a:p>
          <a:p>
            <a:pPr marL="0" indent="0">
              <a:buNone/>
            </a:pPr>
            <a:endParaRPr lang="en-US" dirty="0" smtClean="0">
              <a:solidFill>
                <a:schemeClr val="accent2">
                  <a:lumMod val="75000"/>
                </a:schemeClr>
              </a:solidFill>
            </a:endParaRPr>
          </a:p>
        </p:txBody>
      </p:sp>
    </p:spTree>
    <p:extLst>
      <p:ext uri="{BB962C8B-B14F-4D97-AF65-F5344CB8AC3E}">
        <p14:creationId xmlns:p14="http://schemas.microsoft.com/office/powerpoint/2010/main" val="3784626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Plan Considerations</a:t>
            </a:r>
            <a:endParaRPr lang="en-US" dirty="0"/>
          </a:p>
        </p:txBody>
      </p:sp>
      <p:sp>
        <p:nvSpPr>
          <p:cNvPr id="3" name="Content Placeholder 2"/>
          <p:cNvSpPr>
            <a:spLocks noGrp="1"/>
          </p:cNvSpPr>
          <p:nvPr>
            <p:ph sz="quarter" idx="1"/>
          </p:nvPr>
        </p:nvSpPr>
        <p:spPr/>
        <p:txBody>
          <a:bodyPr/>
          <a:lstStyle/>
          <a:p>
            <a:r>
              <a:rPr lang="en-US" dirty="0" smtClean="0"/>
              <a:t>All Black Box Warnings need to be listed and what staff needs to monitor for. Use terminology that everyone can understand</a:t>
            </a:r>
          </a:p>
          <a:p>
            <a:r>
              <a:rPr lang="en-US" dirty="0" smtClean="0"/>
              <a:t>The meds need to be listed by name and not classification</a:t>
            </a:r>
          </a:p>
          <a:p>
            <a:r>
              <a:rPr lang="en-US" smtClean="0"/>
              <a:t>Specify non-pharmacological </a:t>
            </a:r>
            <a:r>
              <a:rPr lang="en-US" dirty="0" smtClean="0"/>
              <a:t>interventions – such as walking, reading, music, food, etc. </a:t>
            </a:r>
            <a:endParaRPr lang="en-US" dirty="0"/>
          </a:p>
        </p:txBody>
      </p:sp>
    </p:spTree>
    <p:extLst>
      <p:ext uri="{BB962C8B-B14F-4D97-AF65-F5344CB8AC3E}">
        <p14:creationId xmlns:p14="http://schemas.microsoft.com/office/powerpoint/2010/main" val="665765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r>
              <a:rPr lang="en-US" dirty="0" smtClean="0"/>
              <a:t>I’ll take the next few minutes to answer any questions you might have</a:t>
            </a:r>
            <a:endParaRPr lang="en-US" dirty="0"/>
          </a:p>
        </p:txBody>
      </p:sp>
    </p:spTree>
    <p:extLst>
      <p:ext uri="{BB962C8B-B14F-4D97-AF65-F5344CB8AC3E}">
        <p14:creationId xmlns:p14="http://schemas.microsoft.com/office/powerpoint/2010/main" val="20794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lstStyle/>
          <a:p>
            <a:r>
              <a:rPr lang="en-US" dirty="0" smtClean="0"/>
              <a:t>Please feel free to contact me</a:t>
            </a:r>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t>Shirley L. Boltz, RN</a:t>
            </a:r>
          </a:p>
          <a:p>
            <a:pPr marL="0" indent="0" algn="ctr">
              <a:buNone/>
            </a:pPr>
            <a:r>
              <a:rPr lang="en-US" dirty="0" smtClean="0"/>
              <a:t>RAI/Education Coordinator</a:t>
            </a:r>
          </a:p>
          <a:p>
            <a:pPr marL="0" indent="0" algn="ctr">
              <a:buNone/>
            </a:pPr>
            <a:r>
              <a:rPr lang="en-US" dirty="0" smtClean="0"/>
              <a:t>785-296-1282</a:t>
            </a:r>
          </a:p>
          <a:p>
            <a:pPr marL="0" indent="0" algn="ctr">
              <a:buNone/>
            </a:pPr>
            <a:r>
              <a:rPr lang="en-US" dirty="0">
                <a:hlinkClick r:id="rId2"/>
              </a:rPr>
              <a:t>s</a:t>
            </a:r>
            <a:r>
              <a:rPr lang="en-US" dirty="0" smtClean="0">
                <a:hlinkClick r:id="rId2"/>
              </a:rPr>
              <a:t>hirley.boltz@kdads.ks.gov</a:t>
            </a:r>
            <a:r>
              <a:rPr lang="en-US" dirty="0" smtClean="0"/>
              <a:t> </a:t>
            </a:r>
            <a:endParaRPr lang="en-US" dirty="0"/>
          </a:p>
        </p:txBody>
      </p:sp>
    </p:spTree>
    <p:extLst>
      <p:ext uri="{BB962C8B-B14F-4D97-AF65-F5344CB8AC3E}">
        <p14:creationId xmlns:p14="http://schemas.microsoft.com/office/powerpoint/2010/main" val="212471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t>Understands this records injections and select medications the resident received during the 7 day look-back period</a:t>
            </a:r>
          </a:p>
          <a:p>
            <a:r>
              <a:rPr lang="en-US" dirty="0" smtClean="0"/>
              <a:t>Understands how to code Section N correctly</a:t>
            </a:r>
          </a:p>
          <a:p>
            <a:r>
              <a:rPr lang="en-US" dirty="0" smtClean="0"/>
              <a:t>Understands what needs to be on the </a:t>
            </a:r>
            <a:r>
              <a:rPr lang="en-US" smtClean="0"/>
              <a:t>care plan</a:t>
            </a:r>
            <a:endParaRPr lang="en-US"/>
          </a:p>
        </p:txBody>
      </p:sp>
    </p:spTree>
    <p:extLst>
      <p:ext uri="{BB962C8B-B14F-4D97-AF65-F5344CB8AC3E}">
        <p14:creationId xmlns:p14="http://schemas.microsoft.com/office/powerpoint/2010/main" val="408908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09600"/>
          </a:xfrm>
        </p:spPr>
        <p:txBody>
          <a:bodyPr/>
          <a:lstStyle/>
          <a:p>
            <a:r>
              <a:rPr lang="en-US" sz="2000" dirty="0" smtClean="0"/>
              <a:t>10-1-2015 Changes</a:t>
            </a:r>
            <a:endParaRPr lang="en-US" sz="2000" dirty="0"/>
          </a:p>
        </p:txBody>
      </p:sp>
      <p:sp>
        <p:nvSpPr>
          <p:cNvPr id="3" name="Content Placeholder 2"/>
          <p:cNvSpPr>
            <a:spLocks noGrp="1"/>
          </p:cNvSpPr>
          <p:nvPr>
            <p:ph sz="quarter" idx="1"/>
          </p:nvPr>
        </p:nvSpPr>
        <p:spPr>
          <a:xfrm>
            <a:off x="228600" y="762000"/>
            <a:ext cx="8763000" cy="5257800"/>
          </a:xfrm>
        </p:spPr>
        <p:txBody>
          <a:bodyPr/>
          <a:lstStyle/>
          <a:p>
            <a:r>
              <a:rPr lang="en-US" dirty="0" smtClean="0"/>
              <a:t>Keep </a:t>
            </a:r>
            <a:r>
              <a:rPr lang="en-US" dirty="0"/>
              <a:t>in mind that, for clinical purposes, it is important to document a resident’s intake of such herbal and alternative medicine products elsewhere in the medical record and to monitor their potential effects as they can interact with medications the resident is currently taking. For more information consult the FDA website </a:t>
            </a:r>
            <a:r>
              <a:rPr lang="en-US" dirty="0">
                <a:solidFill>
                  <a:srgbClr val="FF0000"/>
                </a:solidFill>
              </a:rPr>
              <a:t>http://www.fda.gov/food/dietarysupplements/usingdietarysupplements/. </a:t>
            </a:r>
            <a:r>
              <a:rPr lang="en-US" smtClean="0"/>
              <a:t>Page N-8</a:t>
            </a:r>
            <a:endParaRPr lang="en-US" dirty="0" smtClean="0">
              <a:solidFill>
                <a:srgbClr val="FF0000"/>
              </a:solidFill>
            </a:endParaRPr>
          </a:p>
          <a:p>
            <a:pPr marL="0" indent="0">
              <a:buNone/>
            </a:pPr>
            <a:endParaRPr lang="en-US" dirty="0">
              <a:solidFill>
                <a:srgbClr val="FF0000"/>
              </a:solidFill>
            </a:endParaRPr>
          </a:p>
          <a:p>
            <a:endParaRPr lang="en-US" dirty="0"/>
          </a:p>
        </p:txBody>
      </p:sp>
    </p:spTree>
    <p:extLst>
      <p:ext uri="{BB962C8B-B14F-4D97-AF65-F5344CB8AC3E}">
        <p14:creationId xmlns:p14="http://schemas.microsoft.com/office/powerpoint/2010/main" val="25012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Look Back Period</a:t>
            </a:r>
            <a:endParaRPr lang="en-US" b="1" dirty="0"/>
          </a:p>
        </p:txBody>
      </p:sp>
      <p:sp>
        <p:nvSpPr>
          <p:cNvPr id="3" name="Content Placeholder 2"/>
          <p:cNvSpPr>
            <a:spLocks noGrp="1"/>
          </p:cNvSpPr>
          <p:nvPr>
            <p:ph sz="quarter" idx="1"/>
          </p:nvPr>
        </p:nvSpPr>
        <p:spPr/>
        <p:txBody>
          <a:bodyPr/>
          <a:lstStyle/>
          <a:p>
            <a:r>
              <a:rPr lang="en-US" dirty="0" smtClean="0"/>
              <a:t>7 day look-back period</a:t>
            </a:r>
          </a:p>
          <a:p>
            <a:r>
              <a:rPr lang="en-US" dirty="0" smtClean="0"/>
              <a:t>Since admission/entry or reentry if &lt;7 days</a:t>
            </a:r>
          </a:p>
          <a:p>
            <a:endParaRPr lang="en-US" dirty="0"/>
          </a:p>
          <a:p>
            <a:r>
              <a:rPr lang="en-US" dirty="0" smtClean="0"/>
              <a:t>Received as resident --- even if in another health care location, e.g. physician’s office, ER as long as they were not admitted.</a:t>
            </a:r>
          </a:p>
          <a:p>
            <a:endParaRPr lang="en-US" dirty="0"/>
          </a:p>
          <a:p>
            <a:r>
              <a:rPr lang="en-US" dirty="0" smtClean="0"/>
              <a:t>Not as inpatient in hospital </a:t>
            </a:r>
            <a:endParaRPr lang="en-US" dirty="0"/>
          </a:p>
        </p:txBody>
      </p:sp>
    </p:spTree>
    <p:extLst>
      <p:ext uri="{BB962C8B-B14F-4D97-AF65-F5344CB8AC3E}">
        <p14:creationId xmlns:p14="http://schemas.microsoft.com/office/powerpoint/2010/main" val="1917488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381000" y="0"/>
            <a:ext cx="8305800" cy="1600200"/>
          </a:xfrm>
        </p:spPr>
        <p:txBody>
          <a:bodyPr/>
          <a:lstStyle/>
          <a:p>
            <a:pPr eaLnBrk="1" hangingPunct="1"/>
            <a:r>
              <a:rPr lang="en-US" b="1" dirty="0" smtClean="0">
                <a:latin typeface="Arial" charset="0"/>
                <a:cs typeface="Arial" charset="0"/>
              </a:rPr>
              <a:t>N0300: Injections</a:t>
            </a:r>
            <a:br>
              <a:rPr lang="en-US" b="1" dirty="0" smtClean="0">
                <a:latin typeface="Arial" charset="0"/>
                <a:cs typeface="Arial" charset="0"/>
              </a:rPr>
            </a:br>
            <a:endParaRPr lang="en-US" b="1" dirty="0" smtClean="0">
              <a:latin typeface="Arial" charset="0"/>
              <a:cs typeface="Arial" charset="0"/>
            </a:endParaRPr>
          </a:p>
        </p:txBody>
      </p:sp>
      <p:sp>
        <p:nvSpPr>
          <p:cNvPr id="7171" name="Rectangle 3"/>
          <p:cNvSpPr>
            <a:spLocks noGrp="1" noChangeArrowheads="1"/>
          </p:cNvSpPr>
          <p:nvPr>
            <p:ph sz="quarter" idx="1"/>
          </p:nvPr>
        </p:nvSpPr>
        <p:spPr>
          <a:xfrm>
            <a:off x="228600" y="1524000"/>
            <a:ext cx="8915400" cy="4038600"/>
          </a:xfrm>
        </p:spPr>
        <p:txBody>
          <a:bodyPr/>
          <a:lstStyle/>
          <a:p>
            <a:pPr eaLnBrk="1" hangingPunct="1"/>
            <a:r>
              <a:rPr lang="en-US" b="1" dirty="0" smtClean="0">
                <a:latin typeface="Arial" charset="0"/>
                <a:cs typeface="Arial" charset="0"/>
              </a:rPr>
              <a:t>Number of days </a:t>
            </a:r>
            <a:r>
              <a:rPr lang="en-US" dirty="0" smtClean="0">
                <a:latin typeface="Arial" charset="0"/>
                <a:cs typeface="Arial" charset="0"/>
              </a:rPr>
              <a:t>medication, antigen, vaccine administered per </a:t>
            </a:r>
            <a:r>
              <a:rPr lang="en-US" u="sng" dirty="0" smtClean="0">
                <a:latin typeface="Arial" charset="0"/>
                <a:cs typeface="Arial" charset="0"/>
              </a:rPr>
              <a:t>SQ, IM, Intradermal Injection</a:t>
            </a:r>
          </a:p>
          <a:p>
            <a:pPr eaLnBrk="1" hangingPunct="1"/>
            <a:r>
              <a:rPr lang="en-US" dirty="0" smtClean="0">
                <a:latin typeface="Arial" charset="0"/>
                <a:cs typeface="Arial" charset="0"/>
              </a:rPr>
              <a:t>Count only </a:t>
            </a:r>
            <a:r>
              <a:rPr lang="en-US" b="1" dirty="0" smtClean="0">
                <a:latin typeface="Arial" charset="0"/>
                <a:cs typeface="Arial" charset="0"/>
              </a:rPr>
              <a:t>day</a:t>
            </a:r>
            <a:r>
              <a:rPr lang="en-US" dirty="0" smtClean="0">
                <a:latin typeface="Arial" charset="0"/>
                <a:cs typeface="Arial" charset="0"/>
              </a:rPr>
              <a:t> SQ injection given to start pump</a:t>
            </a:r>
          </a:p>
          <a:p>
            <a:pPr eaLnBrk="1" hangingPunct="1"/>
            <a:r>
              <a:rPr lang="en-US" dirty="0" smtClean="0">
                <a:latin typeface="Arial" charset="0"/>
                <a:cs typeface="Arial" charset="0"/>
              </a:rPr>
              <a:t>One or more injections given on same day=</a:t>
            </a:r>
            <a:r>
              <a:rPr lang="en-US" b="1" dirty="0" smtClean="0">
                <a:latin typeface="Arial" charset="0"/>
                <a:cs typeface="Arial" charset="0"/>
              </a:rPr>
              <a:t>1</a:t>
            </a:r>
            <a:r>
              <a:rPr lang="en-US" dirty="0" smtClean="0">
                <a:latin typeface="Arial" charset="0"/>
                <a:cs typeface="Arial" charset="0"/>
              </a:rPr>
              <a:t> </a:t>
            </a:r>
            <a:r>
              <a:rPr lang="en-US" b="1" dirty="0" smtClean="0">
                <a:latin typeface="Arial" charset="0"/>
                <a:cs typeface="Arial" charset="0"/>
              </a:rPr>
              <a:t>day</a:t>
            </a:r>
          </a:p>
        </p:txBody>
      </p:sp>
      <p:pic>
        <p:nvPicPr>
          <p:cNvPr id="7173" name="Picture 5"/>
          <p:cNvPicPr>
            <a:picLocks noChangeAspect="1" noChangeArrowheads="1"/>
          </p:cNvPicPr>
          <p:nvPr/>
        </p:nvPicPr>
        <p:blipFill>
          <a:blip r:embed="rId3" cstate="print"/>
          <a:srcRect/>
          <a:stretch>
            <a:fillRect/>
          </a:stretch>
        </p:blipFill>
        <p:spPr bwMode="auto">
          <a:xfrm>
            <a:off x="7239000" y="228600"/>
            <a:ext cx="914400" cy="1335819"/>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1" y="5028817"/>
            <a:ext cx="8915400" cy="8824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533400" y="152400"/>
            <a:ext cx="8305800" cy="914400"/>
          </a:xfrm>
        </p:spPr>
        <p:txBody>
          <a:bodyPr/>
          <a:lstStyle/>
          <a:p>
            <a:pPr eaLnBrk="1" hangingPunct="1"/>
            <a:r>
              <a:rPr lang="en-US" b="1" dirty="0" smtClean="0">
                <a:latin typeface="Arial" charset="0"/>
                <a:cs typeface="Arial" charset="0"/>
              </a:rPr>
              <a:t>N0350: Insulin</a:t>
            </a:r>
          </a:p>
        </p:txBody>
      </p:sp>
      <p:sp>
        <p:nvSpPr>
          <p:cNvPr id="8195" name="Content Placeholder 1"/>
          <p:cNvSpPr>
            <a:spLocks noGrp="1"/>
          </p:cNvSpPr>
          <p:nvPr>
            <p:ph sz="quarter" idx="1"/>
          </p:nvPr>
        </p:nvSpPr>
        <p:spPr>
          <a:xfrm>
            <a:off x="304800" y="1219200"/>
            <a:ext cx="8839200" cy="4906963"/>
          </a:xfrm>
        </p:spPr>
        <p:txBody>
          <a:bodyPr/>
          <a:lstStyle/>
          <a:p>
            <a:pPr eaLnBrk="1" hangingPunct="1"/>
            <a:r>
              <a:rPr lang="en-US" b="1" dirty="0" smtClean="0">
                <a:solidFill>
                  <a:srgbClr val="3E5D78"/>
                </a:solidFill>
                <a:latin typeface="Arial" charset="0"/>
                <a:cs typeface="Arial" charset="0"/>
              </a:rPr>
              <a:t>A.</a:t>
            </a:r>
            <a:r>
              <a:rPr lang="en-US" b="1" dirty="0" smtClean="0">
                <a:latin typeface="Arial" charset="0"/>
                <a:cs typeface="Arial" charset="0"/>
              </a:rPr>
              <a:t> Insulin Injections</a:t>
            </a:r>
          </a:p>
          <a:p>
            <a:pPr marL="742950" lvl="1" indent="-285750" eaLnBrk="1" hangingPunct="1"/>
            <a:r>
              <a:rPr lang="en-US" b="1" dirty="0" smtClean="0">
                <a:latin typeface="Arial" charset="0"/>
                <a:cs typeface="Arial" charset="0"/>
              </a:rPr>
              <a:t>Number of days </a:t>
            </a:r>
            <a:r>
              <a:rPr lang="en-US" dirty="0" smtClean="0">
                <a:latin typeface="Arial" charset="0"/>
                <a:cs typeface="Arial" charset="0"/>
              </a:rPr>
              <a:t>insulin injection(s) received</a:t>
            </a:r>
          </a:p>
          <a:p>
            <a:pPr marL="457200" lvl="1" indent="0" eaLnBrk="1" hangingPunct="1">
              <a:buNone/>
            </a:pPr>
            <a:endParaRPr lang="en-US" dirty="0" smtClean="0">
              <a:latin typeface="Arial" charset="0"/>
              <a:cs typeface="Arial" charset="0"/>
            </a:endParaRPr>
          </a:p>
          <a:p>
            <a:pPr eaLnBrk="1" hangingPunct="1"/>
            <a:r>
              <a:rPr lang="en-US" b="1" dirty="0" smtClean="0">
                <a:solidFill>
                  <a:srgbClr val="3E5D78"/>
                </a:solidFill>
                <a:latin typeface="Arial" charset="0"/>
                <a:cs typeface="Arial" charset="0"/>
              </a:rPr>
              <a:t>B.</a:t>
            </a:r>
            <a:r>
              <a:rPr lang="en-US" dirty="0" smtClean="0">
                <a:latin typeface="Arial" charset="0"/>
                <a:cs typeface="Arial" charset="0"/>
              </a:rPr>
              <a:t> </a:t>
            </a:r>
            <a:r>
              <a:rPr lang="en-US" b="1" dirty="0" smtClean="0">
                <a:latin typeface="Arial" charset="0"/>
                <a:cs typeface="Arial" charset="0"/>
              </a:rPr>
              <a:t>Orders</a:t>
            </a:r>
            <a:r>
              <a:rPr lang="en-US" dirty="0" smtClean="0">
                <a:latin typeface="Arial" charset="0"/>
                <a:cs typeface="Arial" charset="0"/>
              </a:rPr>
              <a:t> </a:t>
            </a:r>
            <a:r>
              <a:rPr lang="en-US" b="1" dirty="0" smtClean="0">
                <a:latin typeface="Arial" charset="0"/>
                <a:cs typeface="Arial" charset="0"/>
              </a:rPr>
              <a:t>for insulin</a:t>
            </a:r>
            <a:r>
              <a:rPr lang="en-US" dirty="0" smtClean="0">
                <a:latin typeface="Arial" charset="0"/>
                <a:cs typeface="Arial" charset="0"/>
              </a:rPr>
              <a:t> </a:t>
            </a:r>
          </a:p>
          <a:p>
            <a:pPr marL="742950" lvl="1" indent="-285750" eaLnBrk="1" hangingPunct="1"/>
            <a:r>
              <a:rPr lang="en-US" b="1" dirty="0" smtClean="0">
                <a:latin typeface="Arial" charset="0"/>
                <a:cs typeface="Arial" charset="0"/>
              </a:rPr>
              <a:t>Number of days </a:t>
            </a:r>
            <a:r>
              <a:rPr lang="en-US" dirty="0" smtClean="0">
                <a:latin typeface="Arial" charset="0"/>
                <a:cs typeface="Arial" charset="0"/>
              </a:rPr>
              <a:t>insulin order(s) received or changed</a:t>
            </a:r>
          </a:p>
          <a:p>
            <a:pPr eaLnBrk="1" hangingPunct="1"/>
            <a:endParaRPr lang="en-US" dirty="0" smtClean="0">
              <a:solidFill>
                <a:srgbClr val="000000"/>
              </a:solidFill>
              <a:latin typeface="Arial" charset="0"/>
              <a:cs typeface="Arial" charset="0"/>
            </a:endParaRPr>
          </a:p>
          <a:p>
            <a:pPr marL="1600200" lvl="3" eaLnBrk="1" hangingPunct="1"/>
            <a:endParaRPr lang="en-US" sz="3200" dirty="0" smtClean="0">
              <a:solidFill>
                <a:srgbClr val="000000"/>
              </a:solidFill>
              <a:latin typeface="Arial" charset="0"/>
              <a:cs typeface="Arial" charset="0"/>
            </a:endParaRPr>
          </a:p>
          <a:p>
            <a:pPr eaLnBrk="1" hangingPunct="1"/>
            <a:endParaRPr lang="en-US" sz="2800" dirty="0" smtClean="0">
              <a:latin typeface="Arial" charset="0"/>
              <a:cs typeface="Arial"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9144000" cy="1514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304800" y="0"/>
            <a:ext cx="8305800" cy="1143000"/>
          </a:xfrm>
        </p:spPr>
        <p:txBody>
          <a:bodyPr/>
          <a:lstStyle/>
          <a:p>
            <a:pPr eaLnBrk="1" hangingPunct="1"/>
            <a:r>
              <a:rPr lang="en-US" b="1" smtClean="0">
                <a:latin typeface="Arial" charset="0"/>
                <a:cs typeface="Arial" charset="0"/>
              </a:rPr>
              <a:t>N0350B. Insulin Order</a:t>
            </a:r>
          </a:p>
        </p:txBody>
      </p:sp>
      <p:sp>
        <p:nvSpPr>
          <p:cNvPr id="9219" name="Content Placeholder 1"/>
          <p:cNvSpPr>
            <a:spLocks noGrp="1"/>
          </p:cNvSpPr>
          <p:nvPr>
            <p:ph sz="quarter" idx="1"/>
          </p:nvPr>
        </p:nvSpPr>
        <p:spPr>
          <a:xfrm>
            <a:off x="381000" y="1524000"/>
            <a:ext cx="8610600" cy="4495800"/>
          </a:xfrm>
        </p:spPr>
        <p:txBody>
          <a:bodyPr/>
          <a:lstStyle/>
          <a:p>
            <a:pPr eaLnBrk="1" hangingPunct="1"/>
            <a:r>
              <a:rPr lang="en-US" dirty="0" smtClean="0">
                <a:solidFill>
                  <a:srgbClr val="000000"/>
                </a:solidFill>
                <a:latin typeface="Arial" charset="0"/>
                <a:cs typeface="Arial" charset="0"/>
              </a:rPr>
              <a:t>If Sliding Scale Insulin Order count </a:t>
            </a:r>
            <a:r>
              <a:rPr lang="en-US" b="1" dirty="0" smtClean="0">
                <a:solidFill>
                  <a:srgbClr val="000000"/>
                </a:solidFill>
                <a:latin typeface="Arial" charset="0"/>
                <a:cs typeface="Arial" charset="0"/>
              </a:rPr>
              <a:t>only Day(s)</a:t>
            </a:r>
            <a:r>
              <a:rPr lang="en-US" dirty="0" smtClean="0">
                <a:solidFill>
                  <a:srgbClr val="000000"/>
                </a:solidFill>
                <a:latin typeface="Arial" charset="0"/>
                <a:cs typeface="Arial" charset="0"/>
              </a:rPr>
              <a:t>: </a:t>
            </a:r>
          </a:p>
          <a:p>
            <a:pPr marL="742950" lvl="1" indent="-285750" eaLnBrk="1" hangingPunct="1"/>
            <a:r>
              <a:rPr lang="en-US" dirty="0" smtClean="0">
                <a:solidFill>
                  <a:srgbClr val="000000"/>
                </a:solidFill>
                <a:latin typeface="Arial" charset="0"/>
                <a:cs typeface="Arial" charset="0"/>
              </a:rPr>
              <a:t>Initial order received </a:t>
            </a:r>
          </a:p>
          <a:p>
            <a:pPr marL="742950" lvl="1" indent="-285750" eaLnBrk="1" hangingPunct="1"/>
            <a:r>
              <a:rPr lang="en-US" dirty="0" smtClean="0">
                <a:solidFill>
                  <a:srgbClr val="000000"/>
                </a:solidFill>
                <a:latin typeface="Arial" charset="0"/>
                <a:cs typeface="Arial" charset="0"/>
              </a:rPr>
              <a:t>Revised or changed</a:t>
            </a:r>
          </a:p>
          <a:p>
            <a:pPr marL="742950" lvl="1" indent="-285750" eaLnBrk="1" hangingPunct="1"/>
            <a:r>
              <a:rPr lang="en-US" dirty="0" smtClean="0">
                <a:solidFill>
                  <a:srgbClr val="000000"/>
                </a:solidFill>
                <a:latin typeface="Arial" charset="0"/>
                <a:cs typeface="Arial" charset="0"/>
              </a:rPr>
              <a:t>Discontinued</a:t>
            </a:r>
          </a:p>
          <a:p>
            <a:pPr marL="468312" indent="-285750" eaLnBrk="1" hangingPunct="1"/>
            <a:r>
              <a:rPr lang="en-US" dirty="0" smtClean="0">
                <a:solidFill>
                  <a:srgbClr val="000000"/>
                </a:solidFill>
                <a:latin typeface="Arial" charset="0"/>
                <a:cs typeface="Arial" charset="0"/>
              </a:rPr>
              <a:t>Do not count when different doses administered</a:t>
            </a:r>
          </a:p>
          <a:p>
            <a:pPr eaLnBrk="1" hangingPunct="1"/>
            <a:endParaRPr lang="en-US" sz="2800" dirty="0" smtClean="0">
              <a:latin typeface="Arial" charset="0"/>
              <a:cs typeface="Arial" charset="0"/>
            </a:endParaRPr>
          </a:p>
        </p:txBody>
      </p:sp>
      <p:pic>
        <p:nvPicPr>
          <p:cNvPr id="9220" name="Picture 4"/>
          <p:cNvPicPr>
            <a:picLocks noChangeAspect="1" noChangeArrowheads="1"/>
          </p:cNvPicPr>
          <p:nvPr/>
        </p:nvPicPr>
        <p:blipFill>
          <a:blip r:embed="rId3" cstate="print"/>
          <a:srcRect/>
          <a:stretch>
            <a:fillRect/>
          </a:stretch>
        </p:blipFill>
        <p:spPr bwMode="auto">
          <a:xfrm>
            <a:off x="3646714" y="4756484"/>
            <a:ext cx="2743200" cy="1846263"/>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6389914" y="4756484"/>
            <a:ext cx="2743200" cy="184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charset="0"/>
                <a:cs typeface="Arial" charset="0"/>
              </a:rPr>
              <a:t>N0410</a:t>
            </a:r>
            <a:r>
              <a:rPr lang="en-US" b="1" dirty="0">
                <a:latin typeface="Arial" charset="0"/>
                <a:cs typeface="Arial" charset="0"/>
              </a:rPr>
              <a:t>: Medication Received</a:t>
            </a:r>
            <a:endParaRPr lang="en-US" dirty="0"/>
          </a:p>
        </p:txBody>
      </p:sp>
      <p:sp>
        <p:nvSpPr>
          <p:cNvPr id="3" name="Content Placeholder 2"/>
          <p:cNvSpPr>
            <a:spLocks noGrp="1"/>
          </p:cNvSpPr>
          <p:nvPr>
            <p:ph sz="quarter" idx="1"/>
          </p:nvPr>
        </p:nvSpPr>
        <p:spPr>
          <a:xfrm>
            <a:off x="228600" y="1295400"/>
            <a:ext cx="8763000" cy="5317524"/>
          </a:xfrm>
        </p:spPr>
        <p:txBody>
          <a:bodyPr/>
          <a:lstStyle/>
          <a:p>
            <a:r>
              <a:rPr lang="en-US" b="1" dirty="0" smtClean="0"/>
              <a:t>Number of Days</a:t>
            </a:r>
            <a:r>
              <a:rPr lang="en-US" dirty="0" smtClean="0"/>
              <a:t> received </a:t>
            </a:r>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54" y="2362200"/>
            <a:ext cx="8938723" cy="425072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005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609600" y="0"/>
            <a:ext cx="8077200" cy="1143000"/>
          </a:xfrm>
        </p:spPr>
        <p:txBody>
          <a:bodyPr/>
          <a:lstStyle/>
          <a:p>
            <a:pPr eaLnBrk="1" hangingPunct="1"/>
            <a:r>
              <a:rPr lang="en-US" b="1" dirty="0" smtClean="0">
                <a:latin typeface="Arial" charset="0"/>
                <a:cs typeface="Arial" charset="0"/>
              </a:rPr>
              <a:t>N0410: Medication Received</a:t>
            </a:r>
          </a:p>
        </p:txBody>
      </p:sp>
      <p:sp>
        <p:nvSpPr>
          <p:cNvPr id="11267" name="Rectangle 5"/>
          <p:cNvSpPr>
            <a:spLocks noGrp="1"/>
          </p:cNvSpPr>
          <p:nvPr>
            <p:ph type="body" idx="1"/>
          </p:nvPr>
        </p:nvSpPr>
        <p:spPr>
          <a:xfrm>
            <a:off x="0" y="1066800"/>
            <a:ext cx="9144000" cy="5791200"/>
          </a:xfrm>
        </p:spPr>
        <p:txBody>
          <a:bodyPr/>
          <a:lstStyle/>
          <a:p>
            <a:pPr marL="742950" lvl="1" indent="-285750" eaLnBrk="1" hangingPunct="1">
              <a:lnSpc>
                <a:spcPct val="90000"/>
              </a:lnSpc>
              <a:buClr>
                <a:schemeClr val="folHlink"/>
              </a:buClr>
              <a:buFont typeface="Wingdings 2" pitchFamily="18" charset="2"/>
              <a:buChar char=""/>
            </a:pPr>
            <a:r>
              <a:rPr lang="en-US" b="1" dirty="0" smtClean="0">
                <a:solidFill>
                  <a:srgbClr val="000000"/>
                </a:solidFill>
                <a:latin typeface="Arial" charset="0"/>
                <a:cs typeface="Arial" charset="0"/>
              </a:rPr>
              <a:t>Code medications</a:t>
            </a:r>
            <a:r>
              <a:rPr lang="en-US" dirty="0" smtClean="0">
                <a:solidFill>
                  <a:srgbClr val="000000"/>
                </a:solidFill>
                <a:latin typeface="Arial" charset="0"/>
                <a:cs typeface="Arial" charset="0"/>
              </a:rPr>
              <a:t>:</a:t>
            </a:r>
          </a:p>
          <a:p>
            <a:pPr lvl="2" eaLnBrk="1" hangingPunct="1">
              <a:lnSpc>
                <a:spcPct val="90000"/>
              </a:lnSpc>
              <a:buClr>
                <a:schemeClr val="accent1"/>
              </a:buClr>
              <a:buFont typeface="Wingdings 2" pitchFamily="18" charset="2"/>
              <a:buChar char=""/>
            </a:pPr>
            <a:r>
              <a:rPr lang="en-US" dirty="0" smtClean="0">
                <a:solidFill>
                  <a:srgbClr val="000000"/>
                </a:solidFill>
                <a:latin typeface="Arial" charset="0"/>
                <a:cs typeface="Arial" charset="0"/>
              </a:rPr>
              <a:t>According </a:t>
            </a:r>
            <a:r>
              <a:rPr lang="en-US" smtClean="0">
                <a:solidFill>
                  <a:srgbClr val="000000"/>
                </a:solidFill>
                <a:latin typeface="Arial" charset="0"/>
                <a:cs typeface="Arial" charset="0"/>
              </a:rPr>
              <a:t>to therapeutic category </a:t>
            </a:r>
            <a:r>
              <a:rPr lang="en-US" dirty="0" smtClean="0">
                <a:solidFill>
                  <a:srgbClr val="000000"/>
                </a:solidFill>
                <a:latin typeface="Arial" charset="0"/>
                <a:cs typeface="Arial" charset="0"/>
              </a:rPr>
              <a:t>and/or pharmacological classification, not how used</a:t>
            </a:r>
          </a:p>
          <a:p>
            <a:pPr lvl="2" eaLnBrk="1" hangingPunct="1">
              <a:lnSpc>
                <a:spcPct val="90000"/>
              </a:lnSpc>
              <a:buClr>
                <a:schemeClr val="accent1"/>
              </a:buClr>
              <a:buFont typeface="Wingdings 2" pitchFamily="18" charset="2"/>
              <a:buChar char=""/>
            </a:pPr>
            <a:r>
              <a:rPr lang="en-US" dirty="0" smtClean="0">
                <a:solidFill>
                  <a:srgbClr val="000000"/>
                </a:solidFill>
                <a:latin typeface="Arial" charset="0"/>
                <a:cs typeface="Arial" charset="0"/>
              </a:rPr>
              <a:t>Given any route in any setting while resident </a:t>
            </a:r>
          </a:p>
          <a:p>
            <a:pPr lvl="2" eaLnBrk="1" hangingPunct="1">
              <a:lnSpc>
                <a:spcPct val="90000"/>
              </a:lnSpc>
              <a:buClr>
                <a:schemeClr val="accent1"/>
              </a:buClr>
              <a:buFont typeface="Wingdings 2" pitchFamily="18" charset="2"/>
              <a:buChar char=""/>
            </a:pPr>
            <a:r>
              <a:rPr lang="en-US" dirty="0" smtClean="0">
                <a:solidFill>
                  <a:srgbClr val="000000"/>
                </a:solidFill>
                <a:latin typeface="Arial" charset="0"/>
                <a:cs typeface="Arial" charset="0"/>
              </a:rPr>
              <a:t>Even if given only once during look-back period</a:t>
            </a:r>
          </a:p>
          <a:p>
            <a:pPr lvl="2" eaLnBrk="1" hangingPunct="1">
              <a:lnSpc>
                <a:spcPct val="90000"/>
              </a:lnSpc>
              <a:buClr>
                <a:schemeClr val="accent1"/>
              </a:buClr>
              <a:buFont typeface="Wingdings 2" pitchFamily="18" charset="2"/>
              <a:buChar char=""/>
            </a:pPr>
            <a:r>
              <a:rPr lang="en-US" dirty="0" smtClean="0">
                <a:solidFill>
                  <a:srgbClr val="000000"/>
                </a:solidFill>
                <a:latin typeface="Arial" charset="0"/>
                <a:cs typeface="Arial" charset="0"/>
              </a:rPr>
              <a:t>Long-acting medications given every few weeks or monthly </a:t>
            </a:r>
            <a:r>
              <a:rPr lang="en-US" b="1" dirty="0" smtClean="0">
                <a:solidFill>
                  <a:srgbClr val="000000"/>
                </a:solidFill>
                <a:latin typeface="Arial" charset="0"/>
                <a:cs typeface="Arial" charset="0"/>
              </a:rPr>
              <a:t>only if given </a:t>
            </a:r>
            <a:r>
              <a:rPr lang="en-US" dirty="0" smtClean="0">
                <a:solidFill>
                  <a:srgbClr val="000000"/>
                </a:solidFill>
                <a:latin typeface="Arial" charset="0"/>
                <a:cs typeface="Arial" charset="0"/>
              </a:rPr>
              <a:t>during look-back period</a:t>
            </a:r>
          </a:p>
          <a:p>
            <a:pPr lvl="2" eaLnBrk="1" hangingPunct="1">
              <a:lnSpc>
                <a:spcPct val="90000"/>
              </a:lnSpc>
              <a:buClr>
                <a:schemeClr val="accent1"/>
              </a:buClr>
              <a:buFont typeface="Wingdings 2" pitchFamily="18" charset="2"/>
              <a:buChar char=""/>
            </a:pPr>
            <a:r>
              <a:rPr lang="en-US" dirty="0" smtClean="0">
                <a:solidFill>
                  <a:srgbClr val="000000"/>
                </a:solidFill>
                <a:latin typeface="Arial" charset="0"/>
                <a:cs typeface="Arial" charset="0"/>
              </a:rPr>
              <a:t>Combination medications code in all categories that constitute combination.</a:t>
            </a:r>
          </a:p>
          <a:p>
            <a:pPr marL="742950" lvl="1" indent="-285750" eaLnBrk="1" hangingPunct="1">
              <a:lnSpc>
                <a:spcPct val="90000"/>
              </a:lnSpc>
              <a:buClr>
                <a:schemeClr val="folHlink"/>
              </a:buClr>
              <a:buFont typeface="Wingdings 2" pitchFamily="18" charset="2"/>
              <a:buChar char=""/>
            </a:pPr>
            <a:r>
              <a:rPr lang="en-US" b="1" dirty="0" smtClean="0">
                <a:solidFill>
                  <a:srgbClr val="000000"/>
                </a:solidFill>
                <a:latin typeface="Arial" charset="0"/>
                <a:cs typeface="Arial" charset="0"/>
              </a:rPr>
              <a:t>Do not code:</a:t>
            </a:r>
          </a:p>
          <a:p>
            <a:pPr lvl="2" eaLnBrk="1" hangingPunct="1">
              <a:lnSpc>
                <a:spcPct val="90000"/>
              </a:lnSpc>
              <a:buClr>
                <a:schemeClr val="accent1"/>
              </a:buClr>
              <a:buFont typeface="Wingdings 2" pitchFamily="18" charset="2"/>
              <a:buChar char=""/>
            </a:pPr>
            <a:r>
              <a:rPr lang="en-US" dirty="0" smtClean="0">
                <a:solidFill>
                  <a:srgbClr val="000000"/>
                </a:solidFill>
                <a:latin typeface="Arial" charset="0"/>
                <a:cs typeface="Arial" charset="0"/>
              </a:rPr>
              <a:t>OTC sleeping medications as hypnotics</a:t>
            </a:r>
          </a:p>
          <a:p>
            <a:pPr lvl="2" eaLnBrk="1" hangingPunct="1">
              <a:lnSpc>
                <a:spcPct val="90000"/>
              </a:lnSpc>
              <a:buClr>
                <a:schemeClr val="accent1"/>
              </a:buClr>
              <a:buFont typeface="Wingdings 2" pitchFamily="18" charset="2"/>
              <a:buChar char=""/>
            </a:pPr>
            <a:r>
              <a:rPr lang="en-US" dirty="0" smtClean="0">
                <a:solidFill>
                  <a:srgbClr val="000000"/>
                </a:solidFill>
                <a:latin typeface="Arial" charset="0"/>
                <a:cs typeface="Arial" charset="0"/>
              </a:rPr>
              <a:t>Antiplatelet medication as anticoagulant </a:t>
            </a:r>
          </a:p>
          <a:p>
            <a:pPr lvl="2" eaLnBrk="1" hangingPunct="1">
              <a:lnSpc>
                <a:spcPct val="90000"/>
              </a:lnSpc>
              <a:buClr>
                <a:schemeClr val="accent1"/>
              </a:buClr>
              <a:buFont typeface="Wingdings 2" pitchFamily="18" charset="2"/>
              <a:buChar char=""/>
            </a:pPr>
            <a:r>
              <a:rPr lang="en-US" dirty="0" smtClean="0">
                <a:solidFill>
                  <a:srgbClr val="000000"/>
                </a:solidFill>
                <a:latin typeface="Arial" charset="0"/>
                <a:cs typeface="Arial" charset="0"/>
              </a:rPr>
              <a:t>Herbal or alternative medicine products</a:t>
            </a:r>
          </a:p>
          <a:p>
            <a:pPr lvl="2" eaLnBrk="1" hangingPunct="1">
              <a:lnSpc>
                <a:spcPct val="90000"/>
              </a:lnSpc>
            </a:pPr>
            <a:endParaRPr lang="en-US" dirty="0" smtClean="0">
              <a:solidFill>
                <a:srgbClr val="000000"/>
              </a:solidFill>
              <a:latin typeface="Arial" charset="0"/>
              <a:cs typeface="Arial" charset="0"/>
            </a:endParaRPr>
          </a:p>
          <a:p>
            <a:pPr eaLnBrk="1" hangingPunct="1">
              <a:lnSpc>
                <a:spcPct val="90000"/>
              </a:lnSpc>
            </a:pPr>
            <a:endParaRPr 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2">
      <a:dk1>
        <a:sysClr val="windowText" lastClr="000000"/>
      </a:dk1>
      <a:lt1>
        <a:sysClr val="window" lastClr="FFFFFF"/>
      </a:lt1>
      <a:dk2>
        <a:srgbClr val="FFFFFF"/>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470</Words>
  <Application>Microsoft Office PowerPoint</Application>
  <PresentationFormat>On-screen Show (4:3)</PresentationFormat>
  <Paragraphs>97</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SECTION N MEDICATIONS  January 19, 2016 1-3PM</vt:lpstr>
      <vt:lpstr>Objectives</vt:lpstr>
      <vt:lpstr>10-1-2015 Changes</vt:lpstr>
      <vt:lpstr>Look Back Period</vt:lpstr>
      <vt:lpstr>N0300: Injections </vt:lpstr>
      <vt:lpstr>N0350: Insulin</vt:lpstr>
      <vt:lpstr>N0350B. Insulin Order</vt:lpstr>
      <vt:lpstr>N0410: Medication Received</vt:lpstr>
      <vt:lpstr>N0410: Medication Received</vt:lpstr>
      <vt:lpstr>Unnecessary Medications – F329</vt:lpstr>
      <vt:lpstr>Care Plan Considerations</vt:lpstr>
      <vt:lpstr>Questions?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2013-08-28T03:40:34Z</dcterms:created>
  <dcterms:modified xsi:type="dcterms:W3CDTF">2015-11-03T15:42:34Z</dcterms:modified>
</cp:coreProperties>
</file>