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523" r:id="rId2"/>
    <p:sldId id="478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E176-7B9A-483A-BA83-2769F57EBE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1645-CDC2-4E73-9BC5-3C1FC592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7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234-E789-46FC-8213-68FC6B1F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07F3-4951-4FAB-83D6-E628D45DB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CB60-953B-40C5-A72A-69A7169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8D8E-5EAB-484B-B45D-2092C80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1E30B-942A-4FCF-8EC4-041C2C26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E32D-4E2B-4273-939B-D032C9CF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0F594-48FE-4102-B74E-4F4A1A759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15A60-36C6-47A3-89E7-47DEA91E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7604-F981-4517-8D71-DD84F56C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8D9-0478-47AC-B9AF-07BC2B37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52C01-8F06-4335-B277-08FA9F40C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96B47-C9A3-471A-BB7A-658F5470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7E2C-8C3D-435B-ABBC-BD30864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A005-D396-45A3-961B-896FAE56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10FB-AC40-4CD8-A0A6-89928903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DAD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F6C632-E64A-4ACF-8917-4806B4258F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FED782-5E41-4B75-BD47-50E1B41744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70448"/>
            <a:ext cx="12192000" cy="987552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557C3-8AD6-4093-9E8A-2AC2D7555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19200"/>
            <a:ext cx="12192000" cy="228600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BC9A4A-8A6E-442C-94A3-003DB2D69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69768"/>
            <a:ext cx="12192000" cy="73832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9F68-357F-423C-9BDF-935AE5589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90" y="5994062"/>
            <a:ext cx="1224624" cy="822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9BA474-4401-4172-856B-5931DAB5C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04623" y="87151"/>
            <a:ext cx="10182757" cy="63705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DCB1990-E5C8-4319-85F6-A8B321EB3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05419" y="723901"/>
            <a:ext cx="10181167" cy="505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16D49-91C7-4780-A2F6-C05E5BC497FA}"/>
              </a:ext>
            </a:extLst>
          </p:cNvPr>
          <p:cNvCxnSpPr>
            <a:cxnSpLocks/>
          </p:cNvCxnSpPr>
          <p:nvPr userDrawn="1"/>
        </p:nvCxnSpPr>
        <p:spPr>
          <a:xfrm>
            <a:off x="1016000" y="732661"/>
            <a:ext cx="10160000" cy="0"/>
          </a:xfrm>
          <a:prstGeom prst="line">
            <a:avLst/>
          </a:prstGeom>
          <a:ln w="12700">
            <a:solidFill>
              <a:srgbClr val="FDB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1CEF-0FE3-428B-8800-5EA71C0F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61CD-FC5D-44C8-8484-D751A9C0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24A4-04FC-425C-B651-11C14F14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5CC7-B598-46AB-A8A3-4E69DE8E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B77F-EC5D-453B-8200-41A6697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A0D2-45C2-4264-8CF1-94A0AC6C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DCCB-9392-41FD-9DDE-7791CFB1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7AEF-782F-47D3-A4A3-26F9B34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675F-6B79-418D-9CBF-7A398A6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D89F-C640-426D-A320-A61F70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620B-F7B9-4CBF-88C0-82924F25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894E-E213-44CF-BA88-8A52EB83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3A74-4876-4984-94C8-8BAF4698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4D8BF-1E6A-45BE-8D44-331DCAE6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EE75F-ABBE-4B86-88AA-377F7E31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F36B-1389-4FC3-B0B4-B66B88A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C5B0-F5D2-4A7F-B62B-BB21E719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B011-1CF4-4709-9ADA-C8D2F8B0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5AAE1-B02C-453B-BDCE-AA35F82E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2F4D7-82B8-4AEF-AD2B-7B176831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9CCA5-1AC4-4C4F-94EC-0B66A388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D701A-8A9A-4CE2-8AE1-B18A108A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0F534-DDC9-4F71-AA48-2CE27CD5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A5C0C-BFF6-45A9-9BF2-900A7F92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3742-2AFC-4B39-BE2F-6F682004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8C02-8077-4A7A-B816-64A4E060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7A7B-5F0E-43E4-A87B-E931F0BD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64E-D106-4217-8BCE-E799DF9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5A533-A599-488A-8464-5AA8E834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5A755-A7DF-46CB-A6C8-F43F4098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5E7E1-3872-4A94-B7F6-73F07CB4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4EE4-91A0-4F2E-8AFF-FA132599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2846-C49A-4BC5-ABA1-0CB3EDB8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1E809-CE2E-4767-A9E4-398A03A7D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E867-89AD-4D9F-9F24-7D69D5F0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863E-4713-4E59-9ADA-4186DCE1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9F18-5ADD-4365-8EEB-E5928FFC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7B3B-87B8-42D1-AA8E-089C9554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B9DB-90A7-4F41-B661-4479D8F1C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92F9-C19E-4616-BD4A-397BE8D1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17CF-6275-4DC5-A82D-1832D550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13294-BCC1-483C-BFE2-FC32D4E6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7FC0-3050-491A-899B-D202EE7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19676-2BC5-41F0-9F35-E4CC39C0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A6DB-3434-44B1-AFE9-941797B3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6243-0420-405B-B663-063AA67B9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E93D-64FC-4A25-BB7B-370345A0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2766-FA30-4501-9190-F9DBD22D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213291" y="687935"/>
            <a:ext cx="95119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E02C8C-4302-4621-B7B7-014413EA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068AC-F3DF-8357-75E5-525F0F5ED429}"/>
              </a:ext>
            </a:extLst>
          </p:cNvPr>
          <p:cNvSpPr txBox="1"/>
          <p:nvPr/>
        </p:nvSpPr>
        <p:spPr>
          <a:xfrm>
            <a:off x="1005415" y="111731"/>
            <a:ext cx="1018116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F95F63-112D-1918-081A-4753AAC5D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3" y="1321292"/>
            <a:ext cx="11958293" cy="45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45AC427-16AF-D196-92F3-D1443570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" y="1451296"/>
            <a:ext cx="11983255" cy="4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2EC373E-D980-4028-0C95-68885DFA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" y="1317073"/>
            <a:ext cx="12089330" cy="45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2E17ED-BD55-580A-8A78-98261999D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1518895"/>
            <a:ext cx="12098969" cy="42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7E8A63C-B853-EC59-1A8B-67F221FB3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2" y="1435694"/>
            <a:ext cx="11328229" cy="44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553F09C-3C7F-0BC6-77A9-0680CBEA5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1" y="1435693"/>
            <a:ext cx="11622118" cy="44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DADDB84-F85F-EC6F-87AB-DB4C64E44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" y="1476462"/>
            <a:ext cx="12147585" cy="43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16F6B0-9633-F578-ACEF-665AB0261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1" y="1610686"/>
            <a:ext cx="11766278" cy="38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CFF1960-E70E-2007-A077-C5ED8C6D2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0" y="1472835"/>
            <a:ext cx="1086954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05415" y="111731"/>
            <a:ext cx="1018116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C7C69-CA65-4F60-B4BA-AFA6123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BA34373-68ED-59BF-C121-1D8FAB2D4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59196"/>
              </p:ext>
            </p:extLst>
          </p:nvPr>
        </p:nvGraphicFramePr>
        <p:xfrm>
          <a:off x="7062596" y="1474409"/>
          <a:ext cx="4132263" cy="4906242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WAIVER CHANGE PROPOSALS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IMELINE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QUESTIONS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9023387-A431-61ED-4B7B-83C68DC2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" y="1428470"/>
            <a:ext cx="11962506" cy="44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" name="Picture Placeholder 7" descr="A person sitting on a stone ledge&#10;&#10;Description automatically generated with low confidence">
            <a:extLst>
              <a:ext uri="{FF2B5EF4-FFF2-40B4-BE49-F238E27FC236}">
                <a16:creationId xmlns:a16="http://schemas.microsoft.com/office/drawing/2014/main" id="{3A20C578-9151-12E3-D473-14E9495D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2" b="4072"/>
          <a:stretch>
            <a:fillRect/>
          </a:stretch>
        </p:blipFill>
        <p:spPr>
          <a:xfrm>
            <a:off x="2919381" y="1691640"/>
            <a:ext cx="1764787" cy="2432685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pic>
        <p:nvPicPr>
          <p:cNvPr id="20" name="Picture Placeholder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F285C67-094C-A304-4E6A-886262DA3A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30" r="11430"/>
          <a:stretch>
            <a:fillRect/>
          </a:stretch>
        </p:blipFill>
        <p:spPr>
          <a:xfrm>
            <a:off x="7342031" y="1704402"/>
            <a:ext cx="1764787" cy="2432685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</p:pic>
      <p:pic>
        <p:nvPicPr>
          <p:cNvPr id="21" name="Picture Placeholder 3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DF50550-7A2E-33E5-B95B-385BF1416A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0" r="850"/>
          <a:stretch>
            <a:fillRect/>
          </a:stretch>
        </p:blipFill>
        <p:spPr>
          <a:xfrm>
            <a:off x="9656279" y="1698529"/>
            <a:ext cx="1769286" cy="2438558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225EAC7-B1D6-4BC9-90BE-9A6685D1950D}"/>
              </a:ext>
            </a:extLst>
          </p:cNvPr>
          <p:cNvSpPr txBox="1">
            <a:spLocks/>
          </p:cNvSpPr>
          <p:nvPr/>
        </p:nvSpPr>
        <p:spPr>
          <a:xfrm>
            <a:off x="2584726" y="4251005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Leigh smith</a:t>
            </a:r>
          </a:p>
        </p:txBody>
      </p:sp>
      <p:pic>
        <p:nvPicPr>
          <p:cNvPr id="24" name="Picture Placeholder 16" descr="A person with purple hair&#10;&#10;Description automatically generated with medium confidence">
            <a:extLst>
              <a:ext uri="{FF2B5EF4-FFF2-40B4-BE49-F238E27FC236}">
                <a16:creationId xmlns:a16="http://schemas.microsoft.com/office/drawing/2014/main" id="{D6720301-15A1-68C5-52A3-BA2DB67CF3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79" b="11179"/>
          <a:stretch>
            <a:fillRect/>
          </a:stretch>
        </p:blipFill>
        <p:spPr>
          <a:xfrm>
            <a:off x="5084674" y="1704403"/>
            <a:ext cx="1764787" cy="243268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7876605-3653-C3A0-9A73-FD2B9821FCA4}"/>
              </a:ext>
            </a:extLst>
          </p:cNvPr>
          <p:cNvSpPr txBox="1">
            <a:spLocks/>
          </p:cNvSpPr>
          <p:nvPr/>
        </p:nvSpPr>
        <p:spPr>
          <a:xfrm>
            <a:off x="9521242" y="4233748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Jason sheets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9B35B47-6328-C358-15D0-89D4CABA0059}"/>
              </a:ext>
            </a:extLst>
          </p:cNvPr>
          <p:cNvSpPr txBox="1">
            <a:spLocks/>
          </p:cNvSpPr>
          <p:nvPr/>
        </p:nvSpPr>
        <p:spPr>
          <a:xfrm>
            <a:off x="7132979" y="4253471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Letha </a:t>
            </a:r>
            <a:r>
              <a:rPr lang="en-US" dirty="0" err="1"/>
              <a:t>farwell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79C443DF-1FA3-F63A-86E5-39C785A39D3F}"/>
              </a:ext>
            </a:extLst>
          </p:cNvPr>
          <p:cNvSpPr txBox="1">
            <a:spLocks/>
          </p:cNvSpPr>
          <p:nvPr/>
        </p:nvSpPr>
        <p:spPr>
          <a:xfrm>
            <a:off x="4936616" y="4251005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Robin lohman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E3AC8F9B-9981-AA49-CD28-EC46AC583634}"/>
              </a:ext>
            </a:extLst>
          </p:cNvPr>
          <p:cNvSpPr txBox="1">
            <a:spLocks/>
          </p:cNvSpPr>
          <p:nvPr/>
        </p:nvSpPr>
        <p:spPr>
          <a:xfrm>
            <a:off x="7138177" y="4621697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I/DD Program Manager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01845A9-00DF-0A86-B08C-E66AF3970320}"/>
              </a:ext>
            </a:extLst>
          </p:cNvPr>
          <p:cNvSpPr txBox="1">
            <a:spLocks/>
          </p:cNvSpPr>
          <p:nvPr/>
        </p:nvSpPr>
        <p:spPr>
          <a:xfrm>
            <a:off x="4845864" y="4691061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Assistant I/DD Director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3E5231DF-B56D-B466-6CDD-BC099C376BEC}"/>
              </a:ext>
            </a:extLst>
          </p:cNvPr>
          <p:cNvSpPr txBox="1">
            <a:spLocks/>
          </p:cNvSpPr>
          <p:nvPr/>
        </p:nvSpPr>
        <p:spPr>
          <a:xfrm>
            <a:off x="2639000" y="4666139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HCBS Director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F32E714-6CFB-B09E-04CB-F4E80BEA36B3}"/>
              </a:ext>
            </a:extLst>
          </p:cNvPr>
          <p:cNvSpPr txBox="1">
            <a:spLocks/>
          </p:cNvSpPr>
          <p:nvPr/>
        </p:nvSpPr>
        <p:spPr>
          <a:xfrm>
            <a:off x="247598" y="4707257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LTSS Commissioner</a:t>
            </a:r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455A36B-FE20-05AB-802B-90C561617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7" y="1350628"/>
            <a:ext cx="11302226" cy="45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C80C0480-6D1A-B688-1E48-34DA246A2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4" y="1375793"/>
            <a:ext cx="10907647" cy="45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44871BF-CB95-B8DF-1172-21E0B0DE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812"/>
            <a:ext cx="12192000" cy="43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4CEDB1E3-56C2-27D9-299B-F1D6A316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1472713"/>
            <a:ext cx="12250723" cy="43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6BC25B8-F1D8-5BCD-AFC5-A98190725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1384184"/>
            <a:ext cx="11368370" cy="44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B7CC6E8-3FEE-EF3D-4360-3B6DCB6B2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4" y="1359016"/>
            <a:ext cx="10375057" cy="4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FA70BD-53E1-38D9-D31E-6336E21CC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4" y="1421578"/>
            <a:ext cx="11342066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4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ADS blank template" id="{F6C63A59-5A0E-4FE2-B42E-8EDF9B132753}" vid="{82A71807-49C4-44C3-BC26-9BEB160412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164</Words>
  <Application>Microsoft Office PowerPoint</Application>
  <PresentationFormat>Widescreen</PresentationFormat>
  <Paragraphs>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Gill Sans Nova</vt:lpstr>
      <vt:lpstr>1_Office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Hunter [KDADS]</dc:creator>
  <cp:lastModifiedBy>Robin Lohman [KDADS]</cp:lastModifiedBy>
  <cp:revision>18</cp:revision>
  <dcterms:created xsi:type="dcterms:W3CDTF">2020-06-15T12:30:14Z</dcterms:created>
  <dcterms:modified xsi:type="dcterms:W3CDTF">2024-03-04T21:39:02Z</dcterms:modified>
</cp:coreProperties>
</file>