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523" r:id="rId2"/>
    <p:sldId id="478" r:id="rId3"/>
    <p:sldId id="525" r:id="rId4"/>
    <p:sldId id="526" r:id="rId5"/>
    <p:sldId id="527" r:id="rId6"/>
    <p:sldId id="528" r:id="rId7"/>
    <p:sldId id="529" r:id="rId8"/>
    <p:sldId id="530" r:id="rId9"/>
    <p:sldId id="531" r:id="rId10"/>
    <p:sldId id="532" r:id="rId11"/>
    <p:sldId id="533" r:id="rId12"/>
    <p:sldId id="534" r:id="rId13"/>
    <p:sldId id="535" r:id="rId14"/>
    <p:sldId id="536" r:id="rId15"/>
    <p:sldId id="537" r:id="rId16"/>
    <p:sldId id="538" r:id="rId17"/>
    <p:sldId id="53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2E176-7B9A-483A-BA83-2769F57EBEA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71645-CDC2-4E73-9BC5-3C1FC592A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811AC-DDDF-4D57-94CD-34F32A7D5E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22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811AC-DDDF-4D57-94CD-34F32A7D5E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17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811AC-DDDF-4D57-94CD-34F32A7D5E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59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811AC-DDDF-4D57-94CD-34F32A7D5E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72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811AC-DDDF-4D57-94CD-34F32A7D5E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24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811AC-DDDF-4D57-94CD-34F32A7D5E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88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811AC-DDDF-4D57-94CD-34F32A7D5E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26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811AC-DDDF-4D57-94CD-34F32A7D5E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76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811AC-DDDF-4D57-94CD-34F32A7D5E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42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811AC-DDDF-4D57-94CD-34F32A7D5E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22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811AC-DDDF-4D57-94CD-34F32A7D5E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6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811AC-DDDF-4D57-94CD-34F32A7D5E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50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811AC-DDDF-4D57-94CD-34F32A7D5E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68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811AC-DDDF-4D57-94CD-34F32A7D5E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76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811AC-DDDF-4D57-94CD-34F32A7D5E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2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811AC-DDDF-4D57-94CD-34F32A7D5E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53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811AC-DDDF-4D57-94CD-34F32A7D5E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2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8F234-E789-46FC-8213-68FC6B1F7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7107F3-4951-4FAB-83D6-E628D45DBD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3CB60-953B-40C5-A72A-69A71697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E291-09E6-4ABC-97B8-B88A4BC4301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98D8E-5EAB-484B-B45D-2092C802A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1E30B-942A-4FCF-8EC4-041C2C261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1036-EC6C-4BAE-B118-D8B183F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2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0E32D-4E2B-4273-939B-D032C9CF5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0F594-48FE-4102-B74E-4F4A1A759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15A60-36C6-47A3-89E7-47DEA91EB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E291-09E6-4ABC-97B8-B88A4BC4301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57604-F981-4517-8D71-DD84F56CE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5F8D9-0478-47AC-B9AF-07BC2B378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1036-EC6C-4BAE-B118-D8B183F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7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652C01-8F06-4335-B277-08FA9F40CA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096B47-C9A3-471A-BB7A-658F5470A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B7E2C-8C3D-435B-ABBC-BD30864EA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E291-09E6-4ABC-97B8-B88A4BC4301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DA005-D396-45A3-961B-896FAE566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610FB-AC40-4CD8-A0A6-899289036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1036-EC6C-4BAE-B118-D8B183F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1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DADS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1F6C632-E64A-4ACF-8917-4806B4258FD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1295400"/>
          </a:xfrm>
          <a:prstGeom prst="rect">
            <a:avLst/>
          </a:prstGeom>
          <a:solidFill>
            <a:srgbClr val="1E417C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BFED782-5E41-4B75-BD47-50E1B41744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870448"/>
            <a:ext cx="12192000" cy="987552"/>
          </a:xfrm>
          <a:prstGeom prst="rect">
            <a:avLst/>
          </a:prstGeom>
          <a:solidFill>
            <a:srgbClr val="1E417C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2557C3-8AD6-4093-9E8A-2AC2D755570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219200"/>
            <a:ext cx="12192000" cy="228600"/>
          </a:xfrm>
          <a:prstGeom prst="rect">
            <a:avLst/>
          </a:prstGeom>
          <a:solidFill>
            <a:srgbClr val="FDB825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1BC9A4A-8A6E-442C-94A3-003DB2D69E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869768"/>
            <a:ext cx="12192000" cy="73832"/>
          </a:xfrm>
          <a:prstGeom prst="rect">
            <a:avLst/>
          </a:prstGeom>
          <a:solidFill>
            <a:srgbClr val="FDB825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D69F68-357F-423C-9BDF-935AE5589B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690" y="5994062"/>
            <a:ext cx="1224624" cy="82296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A9BA474-4401-4172-856B-5931DAB5CD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04623" y="87151"/>
            <a:ext cx="10182757" cy="637057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DCB1990-E5C8-4319-85F6-A8B321EB36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1005419" y="723901"/>
            <a:ext cx="10181167" cy="50505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00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916D49-91C7-4780-A2F6-C05E5BC497FA}"/>
              </a:ext>
            </a:extLst>
          </p:cNvPr>
          <p:cNvCxnSpPr>
            <a:cxnSpLocks/>
          </p:cNvCxnSpPr>
          <p:nvPr userDrawn="1"/>
        </p:nvCxnSpPr>
        <p:spPr>
          <a:xfrm>
            <a:off x="1016000" y="732661"/>
            <a:ext cx="10160000" cy="0"/>
          </a:xfrm>
          <a:prstGeom prst="line">
            <a:avLst/>
          </a:prstGeom>
          <a:ln w="12700">
            <a:solidFill>
              <a:srgbClr val="FDB8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49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D1CEF-0FE3-428B-8800-5EA71C0FC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F61CD-FC5D-44C8-8484-D751A9C01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E24A4-04FC-425C-B651-11C14F147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E291-09E6-4ABC-97B8-B88A4BC4301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55CC7-B598-46AB-A8A3-4E69DE8E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9B77F-EC5D-453B-8200-41A669719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1036-EC6C-4BAE-B118-D8B183F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88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9A0D2-45C2-4264-8CF1-94A0AC6C7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7DCCB-9392-41FD-9DDE-7791CFB1E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57AEF-782F-47D3-A4A3-26F9B342E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E291-09E6-4ABC-97B8-B88A4BC4301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1675F-6B79-418D-9CBF-7A398A65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BD89F-C640-426D-A320-A61F70E7A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1036-EC6C-4BAE-B118-D8B183F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7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E620B-F7B9-4CBF-88C0-82924F250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D894E-E213-44CF-BA88-8A52EB834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3A74-4876-4984-94C8-8BAF46981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4D8BF-1E6A-45BE-8D44-331DCAE67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E291-09E6-4ABC-97B8-B88A4BC4301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EE75F-ABBE-4B86-88AA-377F7E31B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AF36B-1389-4FC3-B0B4-B66B88A9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1036-EC6C-4BAE-B118-D8B183F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7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7C5B0-F5D2-4A7F-B62B-BB21E7190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3B011-1CF4-4709-9ADA-C8D2F8B01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5AAE1-B02C-453B-BDCE-AA35F82EC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2F4D7-82B8-4AEF-AD2B-7B1768318C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A9CCA5-1AC4-4C4F-94EC-0B66A388B4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0D701A-8A9A-4CE2-8AE1-B18A108A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E291-09E6-4ABC-97B8-B88A4BC4301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70F534-DDC9-4F71-AA48-2CE27CD5F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A5C0C-BFF6-45A9-9BF2-900A7F92B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1036-EC6C-4BAE-B118-D8B183F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01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33742-2AFC-4B39-BE2F-6F6820048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1D8C02-8077-4A7A-B816-64A4E0600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E291-09E6-4ABC-97B8-B88A4BC4301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2B7A7B-5F0E-43E4-A87B-E931F0BD7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F564E-D106-4217-8BCE-E799DF92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1036-EC6C-4BAE-B118-D8B183F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85A533-A599-488A-8464-5AA8E8344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E291-09E6-4ABC-97B8-B88A4BC4301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05A755-A7DF-46CB-A6C8-F43F40981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5E7E1-3872-4A94-B7F6-73F07CB45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1036-EC6C-4BAE-B118-D8B183F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7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54EE4-91A0-4F2E-8AFF-FA132599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72846-C49A-4BC5-ABA1-0CB3EDB8F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1E809-CE2E-4767-A9E4-398A03A7D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EE867-89AD-4D9F-9F24-7D69D5F00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E291-09E6-4ABC-97B8-B88A4BC4301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5863E-4713-4E59-9ADA-4186DCE1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89F18-5ADD-4365-8EEB-E5928FFC0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1036-EC6C-4BAE-B118-D8B183F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3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27B3B-87B8-42D1-AA8E-089C9554C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FEB9DB-90A7-4F41-B661-4479D8F1CD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792F9-C19E-4616-BD4A-397BE8D17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F17CF-6275-4DC5-A82D-1832D5500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E291-09E6-4ABC-97B8-B88A4BC4301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13294-BCC1-483C-BFE2-FC32D4E69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37FC0-3050-491A-899B-D202EE76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1036-EC6C-4BAE-B118-D8B183F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08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919676-2BC5-41F0-9F35-E4CC39C0C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6A6DB-3434-44B1-AFE9-941797B3D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06243-0420-405B-B663-063AA67B92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5E291-09E6-4ABC-97B8-B88A4BC4301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9E93D-64FC-4A25-BB7B-370345A0C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92766-FA30-4501-9190-F9DBD22DF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31036-EC6C-4BAE-B118-D8B183F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0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5D2E-73C3-4CB0-84EC-99F32234102D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pPr algn="ctr"/>
            <a:br>
              <a:rPr lang="en-US" sz="3600" b="1" dirty="0"/>
            </a:br>
            <a:endParaRPr lang="en-US" sz="36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8956E6C-46EE-41A0-918D-97EC43E9822A}"/>
              </a:ext>
            </a:extLst>
          </p:cNvPr>
          <p:cNvSpPr txBox="1">
            <a:spLocks/>
          </p:cNvSpPr>
          <p:nvPr/>
        </p:nvSpPr>
        <p:spPr bwMode="white">
          <a:xfrm>
            <a:off x="7778496" y="6194251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706B5-A5B0-4B86-9568-3C652C6ECB2E}"/>
              </a:ext>
            </a:extLst>
          </p:cNvPr>
          <p:cNvSpPr txBox="1"/>
          <p:nvPr/>
        </p:nvSpPr>
        <p:spPr>
          <a:xfrm>
            <a:off x="1213291" y="687935"/>
            <a:ext cx="951199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DE02C8C-4302-4621-B7B7-014413EA0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031036-EC6C-4BAE-B118-D8B183F01E3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A068AC-F3DF-8357-75E5-525F0F5ED429}"/>
              </a:ext>
            </a:extLst>
          </p:cNvPr>
          <p:cNvSpPr txBox="1"/>
          <p:nvPr/>
        </p:nvSpPr>
        <p:spPr>
          <a:xfrm>
            <a:off x="1005415" y="111731"/>
            <a:ext cx="10181167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and Community Based Services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Diagram&#10;&#10;Description automatically generated with low confidence">
            <a:extLst>
              <a:ext uri="{FF2B5EF4-FFF2-40B4-BE49-F238E27FC236}">
                <a16:creationId xmlns:a16="http://schemas.microsoft.com/office/drawing/2014/main" id="{5DFDE86B-2CD3-473E-D29A-7BCD537E1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451942"/>
            <a:ext cx="12192000" cy="440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37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5D2E-73C3-4CB0-84EC-99F32234102D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pPr algn="ctr"/>
            <a:br>
              <a:rPr lang="en-US" sz="3600" b="1" dirty="0"/>
            </a:br>
            <a:endParaRPr lang="en-US" sz="36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8956E6C-46EE-41A0-918D-97EC43E9822A}"/>
              </a:ext>
            </a:extLst>
          </p:cNvPr>
          <p:cNvSpPr txBox="1">
            <a:spLocks/>
          </p:cNvSpPr>
          <p:nvPr/>
        </p:nvSpPr>
        <p:spPr bwMode="white">
          <a:xfrm>
            <a:off x="7778496" y="6194251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706B5-A5B0-4B86-9568-3C652C6ECB2E}"/>
              </a:ext>
            </a:extLst>
          </p:cNvPr>
          <p:cNvSpPr txBox="1"/>
          <p:nvPr/>
        </p:nvSpPr>
        <p:spPr>
          <a:xfrm>
            <a:off x="1033589" y="84128"/>
            <a:ext cx="1015299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and Community Based Services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7F2B05A-B351-401E-A335-30CAB1D37BC2}"/>
              </a:ext>
            </a:extLst>
          </p:cNvPr>
          <p:cNvSpPr txBox="1">
            <a:spLocks/>
          </p:cNvSpPr>
          <p:nvPr/>
        </p:nvSpPr>
        <p:spPr bwMode="white">
          <a:xfrm>
            <a:off x="9128728" y="6207680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3DFAD-5AD0-4155-9DF1-214EBA76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031036-EC6C-4BAE-B118-D8B183F01E3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4D65F866-F7D7-3627-A602-4C293C505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34" y="1414412"/>
            <a:ext cx="11088213" cy="447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28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5D2E-73C3-4CB0-84EC-99F32234102D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pPr algn="ctr"/>
            <a:br>
              <a:rPr lang="en-US" sz="3600" b="1" dirty="0"/>
            </a:br>
            <a:endParaRPr lang="en-US" sz="36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8956E6C-46EE-41A0-918D-97EC43E9822A}"/>
              </a:ext>
            </a:extLst>
          </p:cNvPr>
          <p:cNvSpPr txBox="1">
            <a:spLocks/>
          </p:cNvSpPr>
          <p:nvPr/>
        </p:nvSpPr>
        <p:spPr bwMode="white">
          <a:xfrm>
            <a:off x="7778496" y="6194251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706B5-A5B0-4B86-9568-3C652C6ECB2E}"/>
              </a:ext>
            </a:extLst>
          </p:cNvPr>
          <p:cNvSpPr txBox="1"/>
          <p:nvPr/>
        </p:nvSpPr>
        <p:spPr>
          <a:xfrm>
            <a:off x="1033589" y="84128"/>
            <a:ext cx="1015299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and Community Based Services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7F2B05A-B351-401E-A335-30CAB1D37BC2}"/>
              </a:ext>
            </a:extLst>
          </p:cNvPr>
          <p:cNvSpPr txBox="1">
            <a:spLocks/>
          </p:cNvSpPr>
          <p:nvPr/>
        </p:nvSpPr>
        <p:spPr bwMode="white">
          <a:xfrm>
            <a:off x="9128728" y="6207680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3DFAD-5AD0-4155-9DF1-214EBA76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031036-EC6C-4BAE-B118-D8B183F01E3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Picture 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19EA1A0-0B4A-62DE-E4DB-B1313CCE9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7" y="1420343"/>
            <a:ext cx="11861709" cy="44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84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5D2E-73C3-4CB0-84EC-99F32234102D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pPr algn="ctr"/>
            <a:br>
              <a:rPr lang="en-US" sz="3600" b="1" dirty="0"/>
            </a:br>
            <a:endParaRPr lang="en-US" sz="36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8956E6C-46EE-41A0-918D-97EC43E9822A}"/>
              </a:ext>
            </a:extLst>
          </p:cNvPr>
          <p:cNvSpPr txBox="1">
            <a:spLocks/>
          </p:cNvSpPr>
          <p:nvPr/>
        </p:nvSpPr>
        <p:spPr bwMode="white">
          <a:xfrm>
            <a:off x="7778496" y="6194251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706B5-A5B0-4B86-9568-3C652C6ECB2E}"/>
              </a:ext>
            </a:extLst>
          </p:cNvPr>
          <p:cNvSpPr txBox="1"/>
          <p:nvPr/>
        </p:nvSpPr>
        <p:spPr>
          <a:xfrm>
            <a:off x="1033589" y="84128"/>
            <a:ext cx="1015299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and Community Based Services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7F2B05A-B351-401E-A335-30CAB1D37BC2}"/>
              </a:ext>
            </a:extLst>
          </p:cNvPr>
          <p:cNvSpPr txBox="1">
            <a:spLocks/>
          </p:cNvSpPr>
          <p:nvPr/>
        </p:nvSpPr>
        <p:spPr bwMode="white">
          <a:xfrm>
            <a:off x="9128728" y="6207680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3DFAD-5AD0-4155-9DF1-214EBA76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031036-EC6C-4BAE-B118-D8B183F01E3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D1564BCF-8772-12C3-411D-19110CE90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79" y="1427762"/>
            <a:ext cx="10822023" cy="443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42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5D2E-73C3-4CB0-84EC-99F32234102D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pPr algn="ctr"/>
            <a:br>
              <a:rPr lang="en-US" sz="3600" b="1" dirty="0"/>
            </a:br>
            <a:endParaRPr lang="en-US" sz="36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8956E6C-46EE-41A0-918D-97EC43E9822A}"/>
              </a:ext>
            </a:extLst>
          </p:cNvPr>
          <p:cNvSpPr txBox="1">
            <a:spLocks/>
          </p:cNvSpPr>
          <p:nvPr/>
        </p:nvSpPr>
        <p:spPr bwMode="white">
          <a:xfrm>
            <a:off x="7778496" y="6194251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706B5-A5B0-4B86-9568-3C652C6ECB2E}"/>
              </a:ext>
            </a:extLst>
          </p:cNvPr>
          <p:cNvSpPr txBox="1"/>
          <p:nvPr/>
        </p:nvSpPr>
        <p:spPr>
          <a:xfrm>
            <a:off x="1033589" y="84128"/>
            <a:ext cx="1015299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and Community Based Services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7F2B05A-B351-401E-A335-30CAB1D37BC2}"/>
              </a:ext>
            </a:extLst>
          </p:cNvPr>
          <p:cNvSpPr txBox="1">
            <a:spLocks/>
          </p:cNvSpPr>
          <p:nvPr/>
        </p:nvSpPr>
        <p:spPr bwMode="white">
          <a:xfrm>
            <a:off x="9128728" y="6207680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3DFAD-5AD0-4155-9DF1-214EBA76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031036-EC6C-4BAE-B118-D8B183F01E3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446643D-DBA9-D20F-A5B7-833EF9499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1452"/>
            <a:ext cx="12192000" cy="431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00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5D2E-73C3-4CB0-84EC-99F32234102D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pPr algn="ctr"/>
            <a:br>
              <a:rPr lang="en-US" sz="3600" b="1" dirty="0"/>
            </a:br>
            <a:endParaRPr lang="en-US" sz="36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8956E6C-46EE-41A0-918D-97EC43E9822A}"/>
              </a:ext>
            </a:extLst>
          </p:cNvPr>
          <p:cNvSpPr txBox="1">
            <a:spLocks/>
          </p:cNvSpPr>
          <p:nvPr/>
        </p:nvSpPr>
        <p:spPr bwMode="white">
          <a:xfrm>
            <a:off x="7778496" y="6194251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706B5-A5B0-4B86-9568-3C652C6ECB2E}"/>
              </a:ext>
            </a:extLst>
          </p:cNvPr>
          <p:cNvSpPr txBox="1"/>
          <p:nvPr/>
        </p:nvSpPr>
        <p:spPr>
          <a:xfrm>
            <a:off x="1033589" y="84128"/>
            <a:ext cx="1015299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and Community Based Services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7F2B05A-B351-401E-A335-30CAB1D37BC2}"/>
              </a:ext>
            </a:extLst>
          </p:cNvPr>
          <p:cNvSpPr txBox="1">
            <a:spLocks/>
          </p:cNvSpPr>
          <p:nvPr/>
        </p:nvSpPr>
        <p:spPr bwMode="white">
          <a:xfrm>
            <a:off x="9128728" y="6207680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3DFAD-5AD0-4155-9DF1-214EBA76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031036-EC6C-4BAE-B118-D8B183F01E3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C1F9DDE-F5C4-DE90-4947-3B6496737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38183"/>
            <a:ext cx="12241083" cy="442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10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5D2E-73C3-4CB0-84EC-99F32234102D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pPr algn="ctr"/>
            <a:br>
              <a:rPr lang="en-US" sz="3600" b="1" dirty="0"/>
            </a:br>
            <a:endParaRPr lang="en-US" sz="36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8956E6C-46EE-41A0-918D-97EC43E9822A}"/>
              </a:ext>
            </a:extLst>
          </p:cNvPr>
          <p:cNvSpPr txBox="1">
            <a:spLocks/>
          </p:cNvSpPr>
          <p:nvPr/>
        </p:nvSpPr>
        <p:spPr bwMode="white">
          <a:xfrm>
            <a:off x="7778496" y="6194251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706B5-A5B0-4B86-9568-3C652C6ECB2E}"/>
              </a:ext>
            </a:extLst>
          </p:cNvPr>
          <p:cNvSpPr txBox="1"/>
          <p:nvPr/>
        </p:nvSpPr>
        <p:spPr>
          <a:xfrm>
            <a:off x="1033589" y="84128"/>
            <a:ext cx="1015299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and Community Based Services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7F2B05A-B351-401E-A335-30CAB1D37BC2}"/>
              </a:ext>
            </a:extLst>
          </p:cNvPr>
          <p:cNvSpPr txBox="1">
            <a:spLocks/>
          </p:cNvSpPr>
          <p:nvPr/>
        </p:nvSpPr>
        <p:spPr bwMode="white">
          <a:xfrm>
            <a:off x="9128728" y="6207680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3DFAD-5AD0-4155-9DF1-214EBA76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031036-EC6C-4BAE-B118-D8B183F01E3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 descr="Text, timeline&#10;&#10;Description automatically generated with medium confidence">
            <a:extLst>
              <a:ext uri="{FF2B5EF4-FFF2-40B4-BE49-F238E27FC236}">
                <a16:creationId xmlns:a16="http://schemas.microsoft.com/office/drawing/2014/main" id="{E8AAAA0A-4298-03A5-C55A-19A33AEBB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39" y="1444108"/>
            <a:ext cx="9827581" cy="445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6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5D2E-73C3-4CB0-84EC-99F32234102D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pPr algn="ctr"/>
            <a:br>
              <a:rPr lang="en-US" sz="3600" b="1" dirty="0"/>
            </a:br>
            <a:endParaRPr lang="en-US" sz="36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8956E6C-46EE-41A0-918D-97EC43E9822A}"/>
              </a:ext>
            </a:extLst>
          </p:cNvPr>
          <p:cNvSpPr txBox="1">
            <a:spLocks/>
          </p:cNvSpPr>
          <p:nvPr/>
        </p:nvSpPr>
        <p:spPr bwMode="white">
          <a:xfrm>
            <a:off x="7778496" y="6194251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706B5-A5B0-4B86-9568-3C652C6ECB2E}"/>
              </a:ext>
            </a:extLst>
          </p:cNvPr>
          <p:cNvSpPr txBox="1"/>
          <p:nvPr/>
        </p:nvSpPr>
        <p:spPr>
          <a:xfrm>
            <a:off x="1033589" y="84128"/>
            <a:ext cx="1015299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and Community Based Services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7F2B05A-B351-401E-A335-30CAB1D37BC2}"/>
              </a:ext>
            </a:extLst>
          </p:cNvPr>
          <p:cNvSpPr txBox="1">
            <a:spLocks/>
          </p:cNvSpPr>
          <p:nvPr/>
        </p:nvSpPr>
        <p:spPr bwMode="white">
          <a:xfrm>
            <a:off x="9128728" y="6207680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3DFAD-5AD0-4155-9DF1-214EBA76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031036-EC6C-4BAE-B118-D8B183F01E3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D3A508FF-DE09-0DFA-943E-E134843FC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59" y="1429307"/>
            <a:ext cx="10182757" cy="445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6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5D2E-73C3-4CB0-84EC-99F32234102D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pPr algn="ctr"/>
            <a:br>
              <a:rPr lang="en-US" sz="3600" b="1" dirty="0"/>
            </a:br>
            <a:endParaRPr lang="en-US" sz="36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8956E6C-46EE-41A0-918D-97EC43E9822A}"/>
              </a:ext>
            </a:extLst>
          </p:cNvPr>
          <p:cNvSpPr txBox="1">
            <a:spLocks/>
          </p:cNvSpPr>
          <p:nvPr/>
        </p:nvSpPr>
        <p:spPr bwMode="white">
          <a:xfrm>
            <a:off x="7778496" y="6194251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706B5-A5B0-4B86-9568-3C652C6ECB2E}"/>
              </a:ext>
            </a:extLst>
          </p:cNvPr>
          <p:cNvSpPr txBox="1"/>
          <p:nvPr/>
        </p:nvSpPr>
        <p:spPr>
          <a:xfrm>
            <a:off x="1033589" y="84128"/>
            <a:ext cx="1015299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and Community Based Services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7F2B05A-B351-401E-A335-30CAB1D37BC2}"/>
              </a:ext>
            </a:extLst>
          </p:cNvPr>
          <p:cNvSpPr txBox="1">
            <a:spLocks/>
          </p:cNvSpPr>
          <p:nvPr/>
        </p:nvSpPr>
        <p:spPr bwMode="white">
          <a:xfrm>
            <a:off x="9128728" y="6207680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3DFAD-5AD0-4155-9DF1-214EBA76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031036-EC6C-4BAE-B118-D8B183F01E3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3FF7F47E-FF29-4E02-618C-28D597C8A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38" y="1438184"/>
            <a:ext cx="9906037" cy="443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72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5D2E-73C3-4CB0-84EC-99F32234102D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pPr algn="ctr"/>
            <a:br>
              <a:rPr lang="en-US" sz="3600" b="1" dirty="0"/>
            </a:br>
            <a:endParaRPr lang="en-US" sz="36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8956E6C-46EE-41A0-918D-97EC43E9822A}"/>
              </a:ext>
            </a:extLst>
          </p:cNvPr>
          <p:cNvSpPr txBox="1">
            <a:spLocks/>
          </p:cNvSpPr>
          <p:nvPr/>
        </p:nvSpPr>
        <p:spPr bwMode="white">
          <a:xfrm>
            <a:off x="7778496" y="6194251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706B5-A5B0-4B86-9568-3C652C6ECB2E}"/>
              </a:ext>
            </a:extLst>
          </p:cNvPr>
          <p:cNvSpPr txBox="1"/>
          <p:nvPr/>
        </p:nvSpPr>
        <p:spPr>
          <a:xfrm>
            <a:off x="1005415" y="111731"/>
            <a:ext cx="10181167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and Community Based Services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7F2B05A-B351-401E-A335-30CAB1D37BC2}"/>
              </a:ext>
            </a:extLst>
          </p:cNvPr>
          <p:cNvSpPr txBox="1">
            <a:spLocks/>
          </p:cNvSpPr>
          <p:nvPr/>
        </p:nvSpPr>
        <p:spPr bwMode="white">
          <a:xfrm>
            <a:off x="9128728" y="6207680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0C7C69-CA65-4F60-B4BA-AFA61233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031036-EC6C-4BAE-B118-D8B183F01E36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5BA34373-68ED-59BF-C121-1D8FAB2D46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77132"/>
              </p:ext>
            </p:extLst>
          </p:nvPr>
        </p:nvGraphicFramePr>
        <p:xfrm>
          <a:off x="7062596" y="1474409"/>
          <a:ext cx="4132263" cy="4906242"/>
        </p:xfrm>
        <a:graphic>
          <a:graphicData uri="http://schemas.openxmlformats.org/drawingml/2006/table">
            <a:tbl>
              <a:tblPr firstRow="1" bandRow="1"/>
              <a:tblGrid>
                <a:gridCol w="4132263">
                  <a:extLst>
                    <a:ext uri="{9D8B030D-6E8A-4147-A177-3AD203B41FA5}">
                      <a16:colId xmlns:a16="http://schemas.microsoft.com/office/drawing/2014/main" val="1563570424"/>
                    </a:ext>
                  </a:extLst>
                </a:gridCol>
              </a:tblGrid>
              <a:tr h="7556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+mn-lt"/>
                        <a:cs typeface="Gill Sans Light" panose="020B0302020104020203" pitchFamily="34" charset="-79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  <a:cs typeface="Gill Sans Light" panose="020B0302020104020203" pitchFamily="34" charset="-79"/>
                        </a:rPr>
                        <a:t>INTRODUCTION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9471877"/>
                  </a:ext>
                </a:extLst>
              </a:tr>
              <a:tr h="105424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  <a:cs typeface="Gill Sans Light" panose="020B0302020104020203" pitchFamily="34" charset="-79"/>
                        </a:rPr>
                        <a:t>WAIVER CHANGE PROPOSALS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6238222"/>
                  </a:ext>
                </a:extLst>
              </a:tr>
              <a:tr h="10757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  <a:cs typeface="Gill Sans Light" panose="020B0302020104020203" pitchFamily="34" charset="-79"/>
                        </a:rPr>
                        <a:t>TIMELINE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4452646"/>
                  </a:ext>
                </a:extLst>
              </a:tr>
              <a:tr h="103273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  <a:cs typeface="Gill Sans Light" panose="020B0302020104020203" pitchFamily="34" charset="-79"/>
                        </a:rPr>
                        <a:t>QUESTIONS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0977400"/>
                  </a:ext>
                </a:extLst>
              </a:tr>
              <a:tr h="92053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+mn-lt"/>
                        <a:cs typeface="Gill Sans Light" panose="020B0302020104020203" pitchFamily="34" charset="-79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6376589"/>
                  </a:ext>
                </a:extLst>
              </a:tr>
            </a:tbl>
          </a:graphicData>
        </a:graphic>
      </p:graphicFrame>
      <p:sp>
        <p:nvSpPr>
          <p:cNvPr id="11" name="Title 3">
            <a:extLst>
              <a:ext uri="{FF2B5EF4-FFF2-40B4-BE49-F238E27FC236}">
                <a16:creationId xmlns:a16="http://schemas.microsoft.com/office/drawing/2014/main" id="{1C9D8DD1-661B-F773-FDF7-020CF1BB8F78}"/>
              </a:ext>
            </a:extLst>
          </p:cNvPr>
          <p:cNvSpPr txBox="1">
            <a:spLocks/>
          </p:cNvSpPr>
          <p:nvPr/>
        </p:nvSpPr>
        <p:spPr bwMode="white">
          <a:xfrm>
            <a:off x="1654295" y="2508767"/>
            <a:ext cx="62295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sz="5400">
                <a:solidFill>
                  <a:schemeClr val="tx1"/>
                </a:solidFill>
              </a:rPr>
              <a:t>agenda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14" name="Picture 1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15C3650-6A08-0571-D8DB-283B156A8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37" y="1440733"/>
            <a:ext cx="10955045" cy="44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53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5D2E-73C3-4CB0-84EC-99F32234102D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pPr algn="ctr"/>
            <a:br>
              <a:rPr lang="en-US" sz="3600" b="1" dirty="0"/>
            </a:br>
            <a:endParaRPr lang="en-US" sz="36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8956E6C-46EE-41A0-918D-97EC43E9822A}"/>
              </a:ext>
            </a:extLst>
          </p:cNvPr>
          <p:cNvSpPr txBox="1">
            <a:spLocks/>
          </p:cNvSpPr>
          <p:nvPr/>
        </p:nvSpPr>
        <p:spPr bwMode="white">
          <a:xfrm>
            <a:off x="7778496" y="6194251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706B5-A5B0-4B86-9568-3C652C6ECB2E}"/>
              </a:ext>
            </a:extLst>
          </p:cNvPr>
          <p:cNvSpPr txBox="1"/>
          <p:nvPr/>
        </p:nvSpPr>
        <p:spPr>
          <a:xfrm>
            <a:off x="1033589" y="84128"/>
            <a:ext cx="1015299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and Community Based Services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7F2B05A-B351-401E-A335-30CAB1D37BC2}"/>
              </a:ext>
            </a:extLst>
          </p:cNvPr>
          <p:cNvSpPr txBox="1">
            <a:spLocks/>
          </p:cNvSpPr>
          <p:nvPr/>
        </p:nvSpPr>
        <p:spPr bwMode="white">
          <a:xfrm>
            <a:off x="9128728" y="6207680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3DFAD-5AD0-4155-9DF1-214EBA76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031036-EC6C-4BAE-B118-D8B183F01E3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8" name="Picture Placeholder 13" descr="A picture containing wall, person, indoor&#10;&#10;Description automatically generated">
            <a:extLst>
              <a:ext uri="{FF2B5EF4-FFF2-40B4-BE49-F238E27FC236}">
                <a16:creationId xmlns:a16="http://schemas.microsoft.com/office/drawing/2014/main" id="{171C1CE2-718E-55F7-4F7C-A2AED61480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594" r="10594"/>
          <a:stretch>
            <a:fillRect/>
          </a:stretch>
        </p:blipFill>
        <p:spPr>
          <a:xfrm>
            <a:off x="535984" y="1691640"/>
            <a:ext cx="1764787" cy="2432685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</p:spPr>
      </p:pic>
      <p:pic>
        <p:nvPicPr>
          <p:cNvPr id="19" name="Picture Placeholder 7" descr="A person sitting on a stone ledge&#10;&#10;Description automatically generated with low confidence">
            <a:extLst>
              <a:ext uri="{FF2B5EF4-FFF2-40B4-BE49-F238E27FC236}">
                <a16:creationId xmlns:a16="http://schemas.microsoft.com/office/drawing/2014/main" id="{3A20C578-9151-12E3-D473-14E9495DF04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072" b="4072"/>
          <a:stretch>
            <a:fillRect/>
          </a:stretch>
        </p:blipFill>
        <p:spPr>
          <a:xfrm>
            <a:off x="2919381" y="1691640"/>
            <a:ext cx="1764787" cy="2432685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</p:spPr>
      </p:pic>
      <p:pic>
        <p:nvPicPr>
          <p:cNvPr id="20" name="Picture Placeholder 1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F285C67-094C-A304-4E6A-886262DA3AF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430" r="11430"/>
          <a:stretch>
            <a:fillRect/>
          </a:stretch>
        </p:blipFill>
        <p:spPr>
          <a:xfrm>
            <a:off x="7342031" y="1704402"/>
            <a:ext cx="1764787" cy="2432685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</p:pic>
      <p:pic>
        <p:nvPicPr>
          <p:cNvPr id="21" name="Picture Placeholder 3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9DF50550-7A2E-33E5-B95B-385BF1416A0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850" r="850"/>
          <a:stretch>
            <a:fillRect/>
          </a:stretch>
        </p:blipFill>
        <p:spPr>
          <a:xfrm>
            <a:off x="9656279" y="1698529"/>
            <a:ext cx="1769286" cy="2438558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</p:spPr>
      </p:pic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6225EAC7-B1D6-4BC9-90BE-9A6685D1950D}"/>
              </a:ext>
            </a:extLst>
          </p:cNvPr>
          <p:cNvSpPr txBox="1">
            <a:spLocks/>
          </p:cNvSpPr>
          <p:nvPr/>
        </p:nvSpPr>
        <p:spPr>
          <a:xfrm>
            <a:off x="2584726" y="4251005"/>
            <a:ext cx="2423160" cy="3657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Leigh smith</a:t>
            </a:r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A02BBFCB-623F-49D9-3AF0-3AE52704E676}"/>
              </a:ext>
            </a:extLst>
          </p:cNvPr>
          <p:cNvSpPr txBox="1">
            <a:spLocks/>
          </p:cNvSpPr>
          <p:nvPr/>
        </p:nvSpPr>
        <p:spPr>
          <a:xfrm>
            <a:off x="9465387" y="4615390"/>
            <a:ext cx="2423160" cy="3657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I/DD Eligibility Specialist</a:t>
            </a:r>
          </a:p>
        </p:txBody>
      </p:sp>
      <p:pic>
        <p:nvPicPr>
          <p:cNvPr id="24" name="Picture Placeholder 16" descr="A person with purple hair&#10;&#10;Description automatically generated with medium confidence">
            <a:extLst>
              <a:ext uri="{FF2B5EF4-FFF2-40B4-BE49-F238E27FC236}">
                <a16:creationId xmlns:a16="http://schemas.microsoft.com/office/drawing/2014/main" id="{D6720301-15A1-68C5-52A3-BA2DB67CF3A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1179" b="11179"/>
          <a:stretch>
            <a:fillRect/>
          </a:stretch>
        </p:blipFill>
        <p:spPr>
          <a:xfrm>
            <a:off x="5084674" y="1704403"/>
            <a:ext cx="1764787" cy="243268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</p:spPr>
      </p:pic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87876605-3653-C3A0-9A73-FD2B9821FCA4}"/>
              </a:ext>
            </a:extLst>
          </p:cNvPr>
          <p:cNvSpPr txBox="1">
            <a:spLocks/>
          </p:cNvSpPr>
          <p:nvPr/>
        </p:nvSpPr>
        <p:spPr>
          <a:xfrm>
            <a:off x="9521242" y="4233748"/>
            <a:ext cx="2423160" cy="3657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Jason sheets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A9B35B47-6328-C358-15D0-89D4CABA0059}"/>
              </a:ext>
            </a:extLst>
          </p:cNvPr>
          <p:cNvSpPr txBox="1">
            <a:spLocks/>
          </p:cNvSpPr>
          <p:nvPr/>
        </p:nvSpPr>
        <p:spPr>
          <a:xfrm>
            <a:off x="7132979" y="4253471"/>
            <a:ext cx="2423160" cy="3657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Letha </a:t>
            </a:r>
            <a:r>
              <a:rPr lang="en-US" dirty="0" err="1"/>
              <a:t>farwell</a:t>
            </a:r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79C443DF-1FA3-F63A-86E5-39C785A39D3F}"/>
              </a:ext>
            </a:extLst>
          </p:cNvPr>
          <p:cNvSpPr txBox="1">
            <a:spLocks/>
          </p:cNvSpPr>
          <p:nvPr/>
        </p:nvSpPr>
        <p:spPr>
          <a:xfrm>
            <a:off x="4936616" y="4251005"/>
            <a:ext cx="2423160" cy="3657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Robin lohman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459C7ECA-FF54-65A4-7C64-557E2453E392}"/>
              </a:ext>
            </a:extLst>
          </p:cNvPr>
          <p:cNvSpPr txBox="1">
            <a:spLocks/>
          </p:cNvSpPr>
          <p:nvPr/>
        </p:nvSpPr>
        <p:spPr>
          <a:xfrm>
            <a:off x="125193" y="4232911"/>
            <a:ext cx="2423160" cy="3657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Michele </a:t>
            </a:r>
            <a:r>
              <a:rPr lang="en-US" dirty="0" err="1"/>
              <a:t>heydon</a:t>
            </a:r>
            <a:endParaRPr lang="en-US" dirty="0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E3AC8F9B-9981-AA49-CD28-EC46AC583634}"/>
              </a:ext>
            </a:extLst>
          </p:cNvPr>
          <p:cNvSpPr txBox="1">
            <a:spLocks/>
          </p:cNvSpPr>
          <p:nvPr/>
        </p:nvSpPr>
        <p:spPr>
          <a:xfrm>
            <a:off x="7138177" y="4621697"/>
            <a:ext cx="2423160" cy="3657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I/DD Program Manager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001845A9-00DF-0A86-B08C-E66AF3970320}"/>
              </a:ext>
            </a:extLst>
          </p:cNvPr>
          <p:cNvSpPr txBox="1">
            <a:spLocks/>
          </p:cNvSpPr>
          <p:nvPr/>
        </p:nvSpPr>
        <p:spPr>
          <a:xfrm>
            <a:off x="4845864" y="4691061"/>
            <a:ext cx="2423160" cy="3657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Assistant I/DD Director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3E5231DF-B56D-B466-6CDD-BC099C376BEC}"/>
              </a:ext>
            </a:extLst>
          </p:cNvPr>
          <p:cNvSpPr txBox="1">
            <a:spLocks/>
          </p:cNvSpPr>
          <p:nvPr/>
        </p:nvSpPr>
        <p:spPr>
          <a:xfrm>
            <a:off x="2639000" y="4666139"/>
            <a:ext cx="2423160" cy="3657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HCBS Director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1F32E714-6CFB-B09E-04CB-F4E80BEA36B3}"/>
              </a:ext>
            </a:extLst>
          </p:cNvPr>
          <p:cNvSpPr txBox="1">
            <a:spLocks/>
          </p:cNvSpPr>
          <p:nvPr/>
        </p:nvSpPr>
        <p:spPr>
          <a:xfrm>
            <a:off x="247598" y="4707257"/>
            <a:ext cx="2423160" cy="3657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LTSS Commissioner</a:t>
            </a:r>
          </a:p>
        </p:txBody>
      </p:sp>
      <p:pic>
        <p:nvPicPr>
          <p:cNvPr id="38" name="Picture 3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037351B0-EF80-5DA4-8131-9A874612D6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7908"/>
            <a:ext cx="12192000" cy="44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46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5D2E-73C3-4CB0-84EC-99F32234102D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pPr algn="ctr"/>
            <a:br>
              <a:rPr lang="en-US" sz="3600" b="1" dirty="0"/>
            </a:br>
            <a:endParaRPr lang="en-US" sz="36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8956E6C-46EE-41A0-918D-97EC43E9822A}"/>
              </a:ext>
            </a:extLst>
          </p:cNvPr>
          <p:cNvSpPr txBox="1">
            <a:spLocks/>
          </p:cNvSpPr>
          <p:nvPr/>
        </p:nvSpPr>
        <p:spPr bwMode="white">
          <a:xfrm>
            <a:off x="7778496" y="6194251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706B5-A5B0-4B86-9568-3C652C6ECB2E}"/>
              </a:ext>
            </a:extLst>
          </p:cNvPr>
          <p:cNvSpPr txBox="1"/>
          <p:nvPr/>
        </p:nvSpPr>
        <p:spPr>
          <a:xfrm>
            <a:off x="1033589" y="84128"/>
            <a:ext cx="1015299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and Community Based Services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7F2B05A-B351-401E-A335-30CAB1D37BC2}"/>
              </a:ext>
            </a:extLst>
          </p:cNvPr>
          <p:cNvSpPr txBox="1">
            <a:spLocks/>
          </p:cNvSpPr>
          <p:nvPr/>
        </p:nvSpPr>
        <p:spPr bwMode="white">
          <a:xfrm>
            <a:off x="9128728" y="6207680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3DFAD-5AD0-4155-9DF1-214EBA76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031036-EC6C-4BAE-B118-D8B183F01E3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2" name="Picture 21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CE8AAB04-F3F9-4801-B507-B851067CA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50" y="1447141"/>
            <a:ext cx="9977760" cy="442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1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5D2E-73C3-4CB0-84EC-99F32234102D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pPr algn="ctr"/>
            <a:br>
              <a:rPr lang="en-US" sz="3600" b="1" dirty="0"/>
            </a:br>
            <a:endParaRPr lang="en-US" sz="36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8956E6C-46EE-41A0-918D-97EC43E9822A}"/>
              </a:ext>
            </a:extLst>
          </p:cNvPr>
          <p:cNvSpPr txBox="1">
            <a:spLocks/>
          </p:cNvSpPr>
          <p:nvPr/>
        </p:nvSpPr>
        <p:spPr bwMode="white">
          <a:xfrm>
            <a:off x="7778496" y="6194251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706B5-A5B0-4B86-9568-3C652C6ECB2E}"/>
              </a:ext>
            </a:extLst>
          </p:cNvPr>
          <p:cNvSpPr txBox="1"/>
          <p:nvPr/>
        </p:nvSpPr>
        <p:spPr>
          <a:xfrm>
            <a:off x="1033589" y="84128"/>
            <a:ext cx="1015299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and Community Based Services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7F2B05A-B351-401E-A335-30CAB1D37BC2}"/>
              </a:ext>
            </a:extLst>
          </p:cNvPr>
          <p:cNvSpPr txBox="1">
            <a:spLocks/>
          </p:cNvSpPr>
          <p:nvPr/>
        </p:nvSpPr>
        <p:spPr bwMode="white">
          <a:xfrm>
            <a:off x="9128728" y="6207680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3DFAD-5AD0-4155-9DF1-214EBA76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031036-EC6C-4BAE-B118-D8B183F01E3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867D08CF-65D8-4EFB-4CEB-0C5673855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47" y="1447060"/>
            <a:ext cx="11054352" cy="441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88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5D2E-73C3-4CB0-84EC-99F32234102D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pPr algn="ctr"/>
            <a:br>
              <a:rPr lang="en-US" sz="3600" b="1" dirty="0"/>
            </a:br>
            <a:endParaRPr lang="en-US" sz="36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8956E6C-46EE-41A0-918D-97EC43E9822A}"/>
              </a:ext>
            </a:extLst>
          </p:cNvPr>
          <p:cNvSpPr txBox="1">
            <a:spLocks/>
          </p:cNvSpPr>
          <p:nvPr/>
        </p:nvSpPr>
        <p:spPr bwMode="white">
          <a:xfrm>
            <a:off x="7778496" y="6194251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706B5-A5B0-4B86-9568-3C652C6ECB2E}"/>
              </a:ext>
            </a:extLst>
          </p:cNvPr>
          <p:cNvSpPr txBox="1"/>
          <p:nvPr/>
        </p:nvSpPr>
        <p:spPr>
          <a:xfrm>
            <a:off x="1033589" y="84128"/>
            <a:ext cx="1015299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and Community Based Services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7F2B05A-B351-401E-A335-30CAB1D37BC2}"/>
              </a:ext>
            </a:extLst>
          </p:cNvPr>
          <p:cNvSpPr txBox="1">
            <a:spLocks/>
          </p:cNvSpPr>
          <p:nvPr/>
        </p:nvSpPr>
        <p:spPr bwMode="white">
          <a:xfrm>
            <a:off x="9128728" y="6207680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3DFAD-5AD0-4155-9DF1-214EBA76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031036-EC6C-4BAE-B118-D8B183F01E3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30AA328-5D95-E3E3-E418-0A5A163B1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7" y="1453875"/>
            <a:ext cx="10626571" cy="443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4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5D2E-73C3-4CB0-84EC-99F32234102D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pPr algn="ctr"/>
            <a:br>
              <a:rPr lang="en-US" sz="3600" b="1" dirty="0"/>
            </a:br>
            <a:endParaRPr lang="en-US" sz="36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8956E6C-46EE-41A0-918D-97EC43E9822A}"/>
              </a:ext>
            </a:extLst>
          </p:cNvPr>
          <p:cNvSpPr txBox="1">
            <a:spLocks/>
          </p:cNvSpPr>
          <p:nvPr/>
        </p:nvSpPr>
        <p:spPr bwMode="white">
          <a:xfrm>
            <a:off x="7778496" y="6194251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706B5-A5B0-4B86-9568-3C652C6ECB2E}"/>
              </a:ext>
            </a:extLst>
          </p:cNvPr>
          <p:cNvSpPr txBox="1"/>
          <p:nvPr/>
        </p:nvSpPr>
        <p:spPr>
          <a:xfrm>
            <a:off x="1033589" y="84128"/>
            <a:ext cx="1015299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and Community Based Services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7F2B05A-B351-401E-A335-30CAB1D37BC2}"/>
              </a:ext>
            </a:extLst>
          </p:cNvPr>
          <p:cNvSpPr txBox="1">
            <a:spLocks/>
          </p:cNvSpPr>
          <p:nvPr/>
        </p:nvSpPr>
        <p:spPr bwMode="white">
          <a:xfrm>
            <a:off x="9128728" y="6207680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3DFAD-5AD0-4155-9DF1-214EBA76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031036-EC6C-4BAE-B118-D8B183F01E3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B5B32290-084D-9F19-1E64-EAA280858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07" y="1420428"/>
            <a:ext cx="11234797" cy="446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67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5D2E-73C3-4CB0-84EC-99F32234102D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pPr algn="ctr"/>
            <a:br>
              <a:rPr lang="en-US" sz="3600" b="1" dirty="0"/>
            </a:br>
            <a:endParaRPr lang="en-US" sz="36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8956E6C-46EE-41A0-918D-97EC43E9822A}"/>
              </a:ext>
            </a:extLst>
          </p:cNvPr>
          <p:cNvSpPr txBox="1">
            <a:spLocks/>
          </p:cNvSpPr>
          <p:nvPr/>
        </p:nvSpPr>
        <p:spPr bwMode="white">
          <a:xfrm>
            <a:off x="7778496" y="6194251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706B5-A5B0-4B86-9568-3C652C6ECB2E}"/>
              </a:ext>
            </a:extLst>
          </p:cNvPr>
          <p:cNvSpPr txBox="1"/>
          <p:nvPr/>
        </p:nvSpPr>
        <p:spPr>
          <a:xfrm>
            <a:off x="1033589" y="84128"/>
            <a:ext cx="1015299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and Community Based Services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7F2B05A-B351-401E-A335-30CAB1D37BC2}"/>
              </a:ext>
            </a:extLst>
          </p:cNvPr>
          <p:cNvSpPr txBox="1">
            <a:spLocks/>
          </p:cNvSpPr>
          <p:nvPr/>
        </p:nvSpPr>
        <p:spPr bwMode="white">
          <a:xfrm>
            <a:off x="9128728" y="6207680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3DFAD-5AD0-4155-9DF1-214EBA76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031036-EC6C-4BAE-B118-D8B183F01E3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34FDF8A-DE66-2B47-62C5-AE86D3B89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3" y="1420427"/>
            <a:ext cx="10182757" cy="44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51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5D2E-73C3-4CB0-84EC-99F32234102D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pPr algn="ctr"/>
            <a:br>
              <a:rPr lang="en-US" sz="3600" b="1" dirty="0"/>
            </a:br>
            <a:endParaRPr lang="en-US" sz="36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8956E6C-46EE-41A0-918D-97EC43E9822A}"/>
              </a:ext>
            </a:extLst>
          </p:cNvPr>
          <p:cNvSpPr txBox="1">
            <a:spLocks/>
          </p:cNvSpPr>
          <p:nvPr/>
        </p:nvSpPr>
        <p:spPr bwMode="white">
          <a:xfrm>
            <a:off x="7778496" y="6194251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706B5-A5B0-4B86-9568-3C652C6ECB2E}"/>
              </a:ext>
            </a:extLst>
          </p:cNvPr>
          <p:cNvSpPr txBox="1"/>
          <p:nvPr/>
        </p:nvSpPr>
        <p:spPr>
          <a:xfrm>
            <a:off x="1033589" y="84128"/>
            <a:ext cx="1015299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and Community Based Services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7F2B05A-B351-401E-A335-30CAB1D37BC2}"/>
              </a:ext>
            </a:extLst>
          </p:cNvPr>
          <p:cNvSpPr txBox="1">
            <a:spLocks/>
          </p:cNvSpPr>
          <p:nvPr/>
        </p:nvSpPr>
        <p:spPr bwMode="white">
          <a:xfrm>
            <a:off x="9128728" y="6207680"/>
            <a:ext cx="2392744" cy="56316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3DFAD-5AD0-4155-9DF1-214EBA76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031036-EC6C-4BAE-B118-D8B183F01E3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2276CC-FA85-38BF-6C7B-AC610861A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545" y="1460276"/>
            <a:ext cx="10094362" cy="439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4418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DADS blank template" id="{F6C63A59-5A0E-4FE2-B42E-8EDF9B132753}" vid="{82A71807-49C4-44C3-BC26-9BEB160412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172</Words>
  <Application>Microsoft Office PowerPoint</Application>
  <PresentationFormat>Widescreen</PresentationFormat>
  <Paragraphs>84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Bahnschrift</vt:lpstr>
      <vt:lpstr>Calibri</vt:lpstr>
      <vt:lpstr>Calibri Light</vt:lpstr>
      <vt:lpstr>Gill Sans Nova</vt:lpstr>
      <vt:lpstr>1_Office Theme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Lacey Hunter [KDADS]</dc:creator>
  <cp:lastModifiedBy>Robin Lohman [KDADS]</cp:lastModifiedBy>
  <cp:revision>15</cp:revision>
  <dcterms:created xsi:type="dcterms:W3CDTF">2020-06-15T12:30:14Z</dcterms:created>
  <dcterms:modified xsi:type="dcterms:W3CDTF">2024-03-04T16:56:53Z</dcterms:modified>
</cp:coreProperties>
</file>