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1" r:id="rId4"/>
  </p:sldMasterIdLst>
  <p:notesMasterIdLst>
    <p:notesMasterId r:id="rId19"/>
  </p:notesMasterIdLst>
  <p:sldIdLst>
    <p:sldId id="333" r:id="rId5"/>
    <p:sldId id="334" r:id="rId6"/>
    <p:sldId id="350" r:id="rId7"/>
    <p:sldId id="351" r:id="rId8"/>
    <p:sldId id="282" r:id="rId9"/>
    <p:sldId id="353" r:id="rId10"/>
    <p:sldId id="347" r:id="rId11"/>
    <p:sldId id="354" r:id="rId12"/>
    <p:sldId id="355" r:id="rId13"/>
    <p:sldId id="348" r:id="rId14"/>
    <p:sldId id="357" r:id="rId15"/>
    <p:sldId id="338" r:id="rId16"/>
    <p:sldId id="356" r:id="rId17"/>
    <p:sldId id="33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orient="horz" pos="1320" userDrawn="1">
          <p15:clr>
            <a:srgbClr val="A4A3A4"/>
          </p15:clr>
        </p15:guide>
        <p15:guide id="3" pos="720" userDrawn="1">
          <p15:clr>
            <a:srgbClr val="A4A3A4"/>
          </p15:clr>
        </p15:guide>
        <p15:guide id="4" pos="4128" userDrawn="1">
          <p15:clr>
            <a:srgbClr val="A4A3A4"/>
          </p15:clr>
        </p15:guide>
        <p15:guide id="5" orient="horz" pos="16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415"/>
    <a:srgbClr val="FF7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684" autoAdjust="0"/>
  </p:normalViewPr>
  <p:slideViewPr>
    <p:cSldViewPr snapToGrid="0">
      <p:cViewPr varScale="1">
        <p:scale>
          <a:sx n="81" d="100"/>
          <a:sy n="81" d="100"/>
        </p:scale>
        <p:origin x="1752" y="120"/>
      </p:cViewPr>
      <p:guideLst>
        <p:guide pos="384"/>
        <p:guide orient="horz" pos="1320"/>
        <p:guide pos="720"/>
        <p:guide pos="4128"/>
        <p:guide orient="horz" pos="1608"/>
      </p:guideLst>
    </p:cSldViewPr>
  </p:slideViewPr>
  <p:notesTextViewPr>
    <p:cViewPr>
      <p:scale>
        <a:sx n="1" d="1"/>
        <a:sy n="1" d="1"/>
      </p:scale>
      <p:origin x="0" y="0"/>
    </p:cViewPr>
  </p:notesTextViewPr>
  <p:sorterViewPr>
    <p:cViewPr>
      <p:scale>
        <a:sx n="100" d="100"/>
        <a:sy n="100" d="100"/>
      </p:scale>
      <p:origin x="0" y="-35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402C2-41B9-7243-86C1-C8C6FC907120}" type="datetimeFigureOut">
              <a:rPr lang="en-US" smtClean="0"/>
              <a:t>10/9/2023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49098-A5DD-8745-9BDA-7818ECA22896}" type="slidenum">
              <a:rPr lang="en-US" smtClean="0"/>
              <a:t>‹#›</a:t>
            </a:fld>
            <a:endParaRPr lang="en-US" dirty="0"/>
          </a:p>
        </p:txBody>
      </p:sp>
    </p:spTree>
    <p:extLst>
      <p:ext uri="{BB962C8B-B14F-4D97-AF65-F5344CB8AC3E}">
        <p14:creationId xmlns:p14="http://schemas.microsoft.com/office/powerpoint/2010/main" val="3324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updated our Mission and Vision this year to promote our efforts in being more Trauma Informed in our activities. READ SLIDE</a:t>
            </a:r>
          </a:p>
        </p:txBody>
      </p:sp>
      <p:sp>
        <p:nvSpPr>
          <p:cNvPr id="4" name="Slide Number Placeholder 3"/>
          <p:cNvSpPr>
            <a:spLocks noGrp="1"/>
          </p:cNvSpPr>
          <p:nvPr>
            <p:ph type="sldNum" sz="quarter" idx="5"/>
          </p:nvPr>
        </p:nvSpPr>
        <p:spPr/>
        <p:txBody>
          <a:bodyPr/>
          <a:lstStyle/>
          <a:p>
            <a:fld id="{E1449098-A5DD-8745-9BDA-7818ECA22896}" type="slidenum">
              <a:rPr lang="en-US" smtClean="0"/>
              <a:t>2</a:t>
            </a:fld>
            <a:endParaRPr lang="en-US" dirty="0"/>
          </a:p>
        </p:txBody>
      </p:sp>
    </p:spTree>
    <p:extLst>
      <p:ext uri="{BB962C8B-B14F-4D97-AF65-F5344CB8AC3E}">
        <p14:creationId xmlns:p14="http://schemas.microsoft.com/office/powerpoint/2010/main" val="369732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E1449098-A5DD-8745-9BDA-7818ECA22896}" type="slidenum">
              <a:rPr lang="en-US" smtClean="0"/>
              <a:t>3</a:t>
            </a:fld>
            <a:endParaRPr lang="en-US" dirty="0"/>
          </a:p>
        </p:txBody>
      </p:sp>
    </p:spTree>
    <p:extLst>
      <p:ext uri="{BB962C8B-B14F-4D97-AF65-F5344CB8AC3E}">
        <p14:creationId xmlns:p14="http://schemas.microsoft.com/office/powerpoint/2010/main" val="65656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E1449098-A5DD-8745-9BDA-7818ECA22896}" type="slidenum">
              <a:rPr lang="en-US" smtClean="0"/>
              <a:t>4</a:t>
            </a:fld>
            <a:endParaRPr lang="en-US" dirty="0"/>
          </a:p>
        </p:txBody>
      </p:sp>
    </p:spTree>
    <p:extLst>
      <p:ext uri="{BB962C8B-B14F-4D97-AF65-F5344CB8AC3E}">
        <p14:creationId xmlns:p14="http://schemas.microsoft.com/office/powerpoint/2010/main" val="19882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year’s Sub-Committee consists of: READ SLIDE</a:t>
            </a:r>
          </a:p>
        </p:txBody>
      </p:sp>
      <p:sp>
        <p:nvSpPr>
          <p:cNvPr id="4" name="Slide Number Placeholder 3"/>
          <p:cNvSpPr>
            <a:spLocks noGrp="1"/>
          </p:cNvSpPr>
          <p:nvPr>
            <p:ph type="sldNum" sz="quarter" idx="5"/>
          </p:nvPr>
        </p:nvSpPr>
        <p:spPr/>
        <p:txBody>
          <a:bodyPr/>
          <a:lstStyle/>
          <a:p>
            <a:fld id="{E1449098-A5DD-8745-9BDA-7818ECA22896}" type="slidenum">
              <a:rPr lang="en-US" smtClean="0"/>
              <a:t>5</a:t>
            </a:fld>
            <a:endParaRPr lang="en-US" dirty="0"/>
          </a:p>
        </p:txBody>
      </p:sp>
    </p:spTree>
    <p:extLst>
      <p:ext uri="{BB962C8B-B14F-4D97-AF65-F5344CB8AC3E}">
        <p14:creationId xmlns:p14="http://schemas.microsoft.com/office/powerpoint/2010/main" val="66104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We chose this model because: The Sanctuary</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Model is a blueprint for clinical and organizational change which, at its core, promotes safety and recovery from adversity through the active creation of a trauma-informed community. A recognition that trauma is pervasive in the experience of human beings forms the basis for the Sanctuary Model’s focus not only on the people who seek treatment, but equally on the people and systems who provide that treatment. </a:t>
            </a:r>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6</a:t>
            </a:fld>
            <a:endParaRPr lang="en-US" dirty="0"/>
          </a:p>
        </p:txBody>
      </p:sp>
    </p:spTree>
    <p:extLst>
      <p:ext uri="{BB962C8B-B14F-4D97-AF65-F5344CB8AC3E}">
        <p14:creationId xmlns:p14="http://schemas.microsoft.com/office/powerpoint/2010/main" val="377931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work of creating and sustaining a trauma-informed system must take place at all levels to be successful.  We recommend the Council and KDADS actively seek and identify funding to implement the full recommendations of this report.  This includes but is not limited to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t>READ SLIDE</a:t>
            </a:r>
          </a:p>
        </p:txBody>
      </p:sp>
      <p:sp>
        <p:nvSpPr>
          <p:cNvPr id="4" name="Slide Number Placeholder 3"/>
          <p:cNvSpPr>
            <a:spLocks noGrp="1"/>
          </p:cNvSpPr>
          <p:nvPr>
            <p:ph type="sldNum" sz="quarter" idx="5"/>
          </p:nvPr>
        </p:nvSpPr>
        <p:spPr/>
        <p:txBody>
          <a:bodyPr/>
          <a:lstStyle/>
          <a:p>
            <a:fld id="{E1449098-A5DD-8745-9BDA-7818ECA22896}" type="slidenum">
              <a:rPr lang="en-US" smtClean="0"/>
              <a:t>7</a:t>
            </a:fld>
            <a:endParaRPr lang="en-US" dirty="0"/>
          </a:p>
        </p:txBody>
      </p:sp>
    </p:spTree>
    <p:extLst>
      <p:ext uri="{BB962C8B-B14F-4D97-AF65-F5344CB8AC3E}">
        <p14:creationId xmlns:p14="http://schemas.microsoft.com/office/powerpoint/2010/main" val="351945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work of creating and sustaining a trauma-informed system must take place at all levels to be successful.  We recommend the Council and KDADS actively seek and identify funding to implement the full recommendations of this report.  This includes but is not limited 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recommendation that appropriates costs for TIC Implementation be included in the CCBHC cost reports and for additional funds for all EBP service providers in Kansas outside of the CCBHC clinics.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Continuation of the current practice of including trauma-informed care work in grants and projects applied for by KDADS and sub-awarded by KDADS.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Identify baseline standards for trauma-informed care to be included in state contracts as appropriate – including all contracts in which TIC is mentioned related to deliverables.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$60k built into the state budget to support stakeholder attendance at any identified training germane to creating a trauma-informed, trauma-transformed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recommend the state pursue a contract with an agency that can provide legwork, training, and facilitation to support the creation of a trauma-informed, trauma-transformed system.  We recommend that any such contractor be able 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provide an existing and proven model of cultural, system, and agency-level intervention.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follow up and support for a significant period of time to support implementation and sustainability.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a train-the-trainer approach to equip our system stakeholders to sustain this important work going forward.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8</a:t>
            </a:fld>
            <a:endParaRPr lang="en-US" dirty="0"/>
          </a:p>
        </p:txBody>
      </p:sp>
    </p:spTree>
    <p:extLst>
      <p:ext uri="{BB962C8B-B14F-4D97-AF65-F5344CB8AC3E}">
        <p14:creationId xmlns:p14="http://schemas.microsoft.com/office/powerpoint/2010/main" val="349560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recordation continues from last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Times New Roman" panose="02020603050405020304" pitchFamily="18" charset="0"/>
                <a:ea typeface="Calibri" panose="020F0502020204030204" pitchFamily="34" charset="0"/>
              </a:rPr>
              <a:t>A Data Dashboard would increase data-driven decision-making and ensure standardization of data collection across the state. Specifically, data evaluated by a common set of quality measures from implementation and ongoing services provided by all EBP providers. The data that would be available through this data dashboard can demonstrate outcomes, validate current practices, and support recommendations for future practices. Further, maintaining a data dashboard will allow for a historical record of practices and outcomes provided throughout the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A Data Dashboard has been both a current and a past recommendation from several sub-committees of this council.  The Evidence-Based Practice Sub-Committee, in line with the stages of implementation science, recognizes that groundwork of establishing a data dashboard need to be fully explored to ensure the necessity and intentional use of data outcomes from evidence-based practices across the state.  The EBP Sub-Committee commits to leading the effort of exploration of a data dashboard through assessing needs, fit, and capacity with stakeholders throughout the state.  The hope of this sub-committee is to provide a comprehensive recommendation in 2024 report regarding a pilot for a data dashboard that has been fully researched and planned for the most effective and intentional use by stakeholders at all levels.  </a:t>
            </a:r>
            <a:endParaRPr lang="en-US" sz="18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endParaRPr lang="en-US" sz="18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Recommendations will include the following:</a:t>
            </a:r>
            <a:endParaRPr lang="en-US" sz="18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rPr>
              <a:t>Level of analytical intensity of data: static versus an interactive dashboard with drill down capabilities.</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rPr>
              <a:t>User level (regulatory, agency administrator, clinician, person receiving services)</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rPr>
              <a:t>Evidence-based practices to include in a data dashboard pilot program. Examples include ACT, IPS, MAT, SOAR, Seeking Safety, Housing First, AOT, Zero Suicide, TIC, PMTO, MRSS-MCR</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rPr>
              <a:t>Determine the domains to be included in measurements for each domain (clinical outcomes, quality of life, social determinants of health, etc.)</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rPr>
              <a:t>Assist in developing a data collection plan.</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rPr>
              <a:t>Determine cost indicators based on pilot program.</a:t>
            </a: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rPr>
              <a:t>Potential vendor/contractor for data dashboard pilot program with experience in data blending from multiple data sources. (Ex. Qualtrics, Practical Data Solutions, Domo, Tableau, </a:t>
            </a:r>
            <a:r>
              <a:rPr lang="en-US" sz="1800" dirty="0" err="1">
                <a:solidFill>
                  <a:srgbClr val="000000"/>
                </a:solidFill>
                <a:effectLst/>
                <a:latin typeface="Times New Roman" panose="02020603050405020304" pitchFamily="18" charset="0"/>
                <a:ea typeface="Calibri" panose="020F0502020204030204" pitchFamily="34" charset="0"/>
              </a:rPr>
              <a:t>Icentrix</a:t>
            </a:r>
            <a:r>
              <a:rPr lang="en-US" sz="1800" dirty="0">
                <a:solidFill>
                  <a:srgbClr val="000000"/>
                </a:solidFill>
                <a:effectLst/>
                <a:latin typeface="Times New Roman" panose="02020603050405020304" pitchFamily="18" charset="0"/>
                <a:ea typeface="Calibri" panose="020F0502020204030204" pitchFamily="34" charset="0"/>
              </a:rPr>
              <a:t>)</a:t>
            </a:r>
            <a:endParaRPr lang="en-U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1449098-A5DD-8745-9BDA-7818ECA22896}" type="slidenum">
              <a:rPr lang="en-US" smtClean="0"/>
              <a:t>9</a:t>
            </a:fld>
            <a:endParaRPr lang="en-US" dirty="0"/>
          </a:p>
        </p:txBody>
      </p:sp>
    </p:spTree>
    <p:extLst>
      <p:ext uri="{BB962C8B-B14F-4D97-AF65-F5344CB8AC3E}">
        <p14:creationId xmlns:p14="http://schemas.microsoft.com/office/powerpoint/2010/main" val="351615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This is an example of a data dashboard we found from Washington regarding nursing education. We would like to collect data that relates to a multitude of EBPs used in KS, breaking them down by number of individuals served, service locations, individual demographics, etc. Some EBP examples include but are not limited to</a:t>
            </a:r>
            <a:r>
              <a:rPr lang="en-US"/>
              <a:t>: </a:t>
            </a:r>
          </a:p>
          <a:p>
            <a:pPr marL="0" marR="0">
              <a:lnSpc>
                <a:spcPct val="107000"/>
              </a:lnSpc>
              <a:spcBef>
                <a:spcPts val="0"/>
              </a:spcBef>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IPS/Employment First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Seeking Safety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Housing First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AOT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Zero Suicide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TIC-EBPs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PMTO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MRSS-/MCR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10</a:t>
            </a:fld>
            <a:endParaRPr lang="en-US" dirty="0"/>
          </a:p>
        </p:txBody>
      </p:sp>
    </p:spTree>
    <p:extLst>
      <p:ext uri="{BB962C8B-B14F-4D97-AF65-F5344CB8AC3E}">
        <p14:creationId xmlns:p14="http://schemas.microsoft.com/office/powerpoint/2010/main" val="445471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5" name="Footer Placeholder 4"/>
          <p:cNvSpPr>
            <a:spLocks noGrp="1"/>
          </p:cNvSpPr>
          <p:nvPr>
            <p:ph type="ftr" sz="quarter" idx="11"/>
          </p:nvPr>
        </p:nvSpPr>
        <p:spPr/>
        <p:txBody>
          <a:bodyPr/>
          <a:lstStyle/>
          <a:p>
            <a:r>
              <a:rPr lang="en-US"/>
              <a:t>CONTOSO ALL-HANDS</a:t>
            </a:r>
            <a:endParaRPr lang="en-US" dirty="0"/>
          </a:p>
        </p:txBody>
      </p:sp>
      <p:sp>
        <p:nvSpPr>
          <p:cNvPr id="6" name="Slide Number Placeholder 5"/>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268743025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6" name="Footer Placeholder 5"/>
          <p:cNvSpPr>
            <a:spLocks noGrp="1"/>
          </p:cNvSpPr>
          <p:nvPr>
            <p:ph type="ftr" sz="quarter" idx="11"/>
          </p:nvPr>
        </p:nvSpPr>
        <p:spPr/>
        <p:txBody>
          <a:bodyPr/>
          <a:lstStyle/>
          <a:p>
            <a:r>
              <a:rPr lang="en-US"/>
              <a:t>CONTOSO ALL-HANDS</a:t>
            </a:r>
            <a:endParaRPr lang="en-US" dirty="0"/>
          </a:p>
        </p:txBody>
      </p:sp>
      <p:sp>
        <p:nvSpPr>
          <p:cNvPr id="7" name="Slide Number Placeholder 6"/>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244696844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6" name="Footer Placeholder 5"/>
          <p:cNvSpPr>
            <a:spLocks noGrp="1"/>
          </p:cNvSpPr>
          <p:nvPr>
            <p:ph type="ftr" sz="quarter" idx="11"/>
          </p:nvPr>
        </p:nvSpPr>
        <p:spPr/>
        <p:txBody>
          <a:bodyPr/>
          <a:lstStyle/>
          <a:p>
            <a:r>
              <a:rPr lang="en-US"/>
              <a:t>CONTOSO ALL-HANDS</a:t>
            </a:r>
            <a:endParaRPr lang="en-US" dirty="0"/>
          </a:p>
        </p:txBody>
      </p:sp>
      <p:sp>
        <p:nvSpPr>
          <p:cNvPr id="7" name="Slide Number Placeholder 6"/>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328388052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6" name="Footer Placeholder 5"/>
          <p:cNvSpPr>
            <a:spLocks noGrp="1"/>
          </p:cNvSpPr>
          <p:nvPr>
            <p:ph type="ftr" sz="quarter" idx="11"/>
          </p:nvPr>
        </p:nvSpPr>
        <p:spPr/>
        <p:txBody>
          <a:bodyPr/>
          <a:lstStyle/>
          <a:p>
            <a:r>
              <a:rPr lang="en-US"/>
              <a:t>CONTOSO ALL-HANDS</a:t>
            </a:r>
            <a:endParaRPr lang="en-US" dirty="0"/>
          </a:p>
        </p:txBody>
      </p:sp>
      <p:sp>
        <p:nvSpPr>
          <p:cNvPr id="7" name="Slide Number Placeholder 6"/>
          <p:cNvSpPr>
            <a:spLocks noGrp="1"/>
          </p:cNvSpPr>
          <p:nvPr>
            <p:ph type="sldNum" sz="quarter" idx="12"/>
          </p:nvPr>
        </p:nvSpPr>
        <p:spPr/>
        <p:txBody>
          <a:bodyPr/>
          <a:lstStyle/>
          <a:p>
            <a:fld id="{5D9ACC8A-FA13-47DD-9722-0749C5E70D5A}"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0289539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6" name="Footer Placeholder 5"/>
          <p:cNvSpPr>
            <a:spLocks noGrp="1"/>
          </p:cNvSpPr>
          <p:nvPr>
            <p:ph type="ftr" sz="quarter" idx="11"/>
          </p:nvPr>
        </p:nvSpPr>
        <p:spPr/>
        <p:txBody>
          <a:bodyPr/>
          <a:lstStyle/>
          <a:p>
            <a:r>
              <a:rPr lang="en-US"/>
              <a:t>CONTOSO ALL-HANDS</a:t>
            </a:r>
            <a:endParaRPr lang="en-US" dirty="0"/>
          </a:p>
        </p:txBody>
      </p:sp>
      <p:sp>
        <p:nvSpPr>
          <p:cNvPr id="7" name="Slide Number Placeholder 6"/>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356481042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4" name="Footer Placeholder 3"/>
          <p:cNvSpPr>
            <a:spLocks noGrp="1"/>
          </p:cNvSpPr>
          <p:nvPr>
            <p:ph type="ftr" sz="quarter" idx="11"/>
          </p:nvPr>
        </p:nvSpPr>
        <p:spPr/>
        <p:txBody>
          <a:bodyPr/>
          <a:lstStyle/>
          <a:p>
            <a:r>
              <a:rPr lang="en-US"/>
              <a:t>CONTOSO ALL-HANDS</a:t>
            </a:r>
            <a:endParaRPr lang="en-US" dirty="0"/>
          </a:p>
        </p:txBody>
      </p:sp>
      <p:sp>
        <p:nvSpPr>
          <p:cNvPr id="5" name="Slide Number Placeholder 4"/>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50540964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4" name="Footer Placeholder 3"/>
          <p:cNvSpPr>
            <a:spLocks noGrp="1"/>
          </p:cNvSpPr>
          <p:nvPr>
            <p:ph type="ftr" sz="quarter" idx="11"/>
          </p:nvPr>
        </p:nvSpPr>
        <p:spPr/>
        <p:txBody>
          <a:bodyPr/>
          <a:lstStyle/>
          <a:p>
            <a:r>
              <a:rPr lang="en-US"/>
              <a:t>CONTOSO ALL-HANDS</a:t>
            </a:r>
            <a:endParaRPr lang="en-US" dirty="0"/>
          </a:p>
        </p:txBody>
      </p:sp>
      <p:sp>
        <p:nvSpPr>
          <p:cNvPr id="5" name="Slide Number Placeholder 4"/>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29397097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5" name="Footer Placeholder 4"/>
          <p:cNvSpPr>
            <a:spLocks noGrp="1"/>
          </p:cNvSpPr>
          <p:nvPr>
            <p:ph type="ftr" sz="quarter" idx="11"/>
          </p:nvPr>
        </p:nvSpPr>
        <p:spPr/>
        <p:txBody>
          <a:bodyPr/>
          <a:lstStyle/>
          <a:p>
            <a:r>
              <a:rPr lang="en-US"/>
              <a:t>CONTOSO ALL-HANDS</a:t>
            </a:r>
            <a:endParaRPr lang="en-US" dirty="0"/>
          </a:p>
        </p:txBody>
      </p:sp>
      <p:sp>
        <p:nvSpPr>
          <p:cNvPr id="6" name="Slide Number Placeholder 5"/>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359950989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5" name="Footer Placeholder 4"/>
          <p:cNvSpPr>
            <a:spLocks noGrp="1"/>
          </p:cNvSpPr>
          <p:nvPr>
            <p:ph type="ftr" sz="quarter" idx="11"/>
          </p:nvPr>
        </p:nvSpPr>
        <p:spPr/>
        <p:txBody>
          <a:bodyPr/>
          <a:lstStyle/>
          <a:p>
            <a:r>
              <a:rPr lang="en-US"/>
              <a:t>CONTOSO ALL-HANDS</a:t>
            </a:r>
            <a:endParaRPr lang="en-US" dirty="0"/>
          </a:p>
        </p:txBody>
      </p:sp>
      <p:sp>
        <p:nvSpPr>
          <p:cNvPr id="6" name="Slide Number Placeholder 5"/>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70603768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7E64C5-DB88-5EC5-193F-F3C5FB635A3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1">
            <a:extLst>
              <a:ext uri="{FF2B5EF4-FFF2-40B4-BE49-F238E27FC236}">
                <a16:creationId xmlns:a16="http://schemas.microsoft.com/office/drawing/2014/main" id="{84EC6E23-9192-68EE-3B37-04F0B27B9FF8}"/>
              </a:ext>
            </a:extLst>
          </p:cNvPr>
          <p:cNvSpPr/>
          <p:nvPr userDrawn="1"/>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994E6E-00A7-FBBE-89B0-9F58D3296231}"/>
              </a:ext>
            </a:extLst>
          </p:cNvPr>
          <p:cNvSpPr>
            <a:spLocks noGrp="1"/>
          </p:cNvSpPr>
          <p:nvPr>
            <p:ph type="title"/>
          </p:nvPr>
        </p:nvSpPr>
        <p:spPr>
          <a:xfrm>
            <a:off x="6803136" y="2039112"/>
            <a:ext cx="4681728" cy="1737360"/>
          </a:xfrm>
          <a:noFill/>
        </p:spPr>
        <p:txBody>
          <a:bodyPr lIns="0" tIns="45720" rIns="0" bIns="45720">
            <a:noAutofit/>
          </a:bodyPr>
          <a:lstStyle>
            <a:lvl1pPr>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130" name="Freeform: Shape 129">
            <a:extLst>
              <a:ext uri="{FF2B5EF4-FFF2-40B4-BE49-F238E27FC236}">
                <a16:creationId xmlns:a16="http://schemas.microsoft.com/office/drawing/2014/main" id="{F20EF707-E7CC-8D11-3474-1DD8C187C27E}"/>
              </a:ext>
            </a:extLst>
          </p:cNvPr>
          <p:cNvSpPr/>
          <p:nvPr userDrawn="1"/>
        </p:nvSpPr>
        <p:spPr>
          <a:xfrm>
            <a:off x="0" y="3881060"/>
            <a:ext cx="8215058" cy="2976941"/>
          </a:xfrm>
          <a:custGeom>
            <a:avLst/>
            <a:gdLst>
              <a:gd name="connsiteX0" fmla="*/ 3411314 w 8215058"/>
              <a:gd name="connsiteY0" fmla="*/ 2961975 h 2976941"/>
              <a:gd name="connsiteX1" fmla="*/ 3468559 w 8215058"/>
              <a:gd name="connsiteY1" fmla="*/ 2963828 h 2976941"/>
              <a:gd name="connsiteX2" fmla="*/ 3502079 w 8215058"/>
              <a:gd name="connsiteY2" fmla="*/ 2976941 h 2976941"/>
              <a:gd name="connsiteX3" fmla="*/ 3347199 w 8215058"/>
              <a:gd name="connsiteY3" fmla="*/ 2976941 h 2976941"/>
              <a:gd name="connsiteX4" fmla="*/ 3355405 w 8215058"/>
              <a:gd name="connsiteY4" fmla="*/ 2973991 h 2976941"/>
              <a:gd name="connsiteX5" fmla="*/ 3411314 w 8215058"/>
              <a:gd name="connsiteY5" fmla="*/ 2961975 h 2976941"/>
              <a:gd name="connsiteX6" fmla="*/ 3418778 w 8215058"/>
              <a:gd name="connsiteY6" fmla="*/ 2825355 h 2976941"/>
              <a:gd name="connsiteX7" fmla="*/ 3545077 w 8215058"/>
              <a:gd name="connsiteY7" fmla="*/ 2853736 h 2976941"/>
              <a:gd name="connsiteX8" fmla="*/ 3606334 w 8215058"/>
              <a:gd name="connsiteY8" fmla="*/ 2910860 h 2976941"/>
              <a:gd name="connsiteX9" fmla="*/ 3675569 w 8215058"/>
              <a:gd name="connsiteY9" fmla="*/ 2967476 h 2976941"/>
              <a:gd name="connsiteX10" fmla="*/ 3787246 w 8215058"/>
              <a:gd name="connsiteY10" fmla="*/ 2956653 h 2976941"/>
              <a:gd name="connsiteX11" fmla="*/ 3882343 w 8215058"/>
              <a:gd name="connsiteY11" fmla="*/ 2938578 h 2976941"/>
              <a:gd name="connsiteX12" fmla="*/ 4004937 w 8215058"/>
              <a:gd name="connsiteY12" fmla="*/ 2966811 h 2976941"/>
              <a:gd name="connsiteX13" fmla="*/ 4018386 w 8215058"/>
              <a:gd name="connsiteY13" fmla="*/ 2976941 h 2976941"/>
              <a:gd name="connsiteX14" fmla="*/ 3610962 w 8215058"/>
              <a:gd name="connsiteY14" fmla="*/ 2976941 h 2976941"/>
              <a:gd name="connsiteX15" fmla="*/ 3573431 w 8215058"/>
              <a:gd name="connsiteY15" fmla="*/ 2938495 h 2976941"/>
              <a:gd name="connsiteX16" fmla="*/ 3522552 w 8215058"/>
              <a:gd name="connsiteY16" fmla="*/ 2889757 h 2976941"/>
              <a:gd name="connsiteX17" fmla="*/ 3421016 w 8215058"/>
              <a:gd name="connsiteY17" fmla="*/ 2869646 h 2976941"/>
              <a:gd name="connsiteX18" fmla="*/ 3313071 w 8215058"/>
              <a:gd name="connsiteY18" fmla="*/ 2900254 h 2976941"/>
              <a:gd name="connsiteX19" fmla="*/ 3115217 w 8215058"/>
              <a:gd name="connsiteY19" fmla="*/ 2929605 h 2976941"/>
              <a:gd name="connsiteX20" fmla="*/ 2831595 w 8215058"/>
              <a:gd name="connsiteY20" fmla="*/ 2971034 h 2976941"/>
              <a:gd name="connsiteX21" fmla="*/ 2826889 w 8215058"/>
              <a:gd name="connsiteY21" fmla="*/ 2976941 h 2976941"/>
              <a:gd name="connsiteX22" fmla="*/ 2768805 w 8215058"/>
              <a:gd name="connsiteY22" fmla="*/ 2976941 h 2976941"/>
              <a:gd name="connsiteX23" fmla="*/ 2802953 w 8215058"/>
              <a:gd name="connsiteY23" fmla="*/ 2935092 h 2976941"/>
              <a:gd name="connsiteX24" fmla="*/ 3126771 w 8215058"/>
              <a:gd name="connsiteY24" fmla="*/ 2884989 h 2976941"/>
              <a:gd name="connsiteX25" fmla="*/ 3295096 w 8215058"/>
              <a:gd name="connsiteY25" fmla="*/ 2859502 h 2976941"/>
              <a:gd name="connsiteX26" fmla="*/ 3418778 w 8215058"/>
              <a:gd name="connsiteY26" fmla="*/ 2825355 h 2976941"/>
              <a:gd name="connsiteX27" fmla="*/ 3426356 w 8215058"/>
              <a:gd name="connsiteY27" fmla="*/ 2683620 h 2976941"/>
              <a:gd name="connsiteX28" fmla="*/ 3565403 w 8215058"/>
              <a:gd name="connsiteY28" fmla="*/ 2715921 h 2976941"/>
              <a:gd name="connsiteX29" fmla="*/ 3632204 w 8215058"/>
              <a:gd name="connsiteY29" fmla="*/ 2779463 h 2976941"/>
              <a:gd name="connsiteX30" fmla="*/ 3711803 w 8215058"/>
              <a:gd name="connsiteY30" fmla="*/ 2843470 h 2976941"/>
              <a:gd name="connsiteX31" fmla="*/ 3836892 w 8215058"/>
              <a:gd name="connsiteY31" fmla="*/ 2830421 h 2976941"/>
              <a:gd name="connsiteX32" fmla="*/ 3941925 w 8215058"/>
              <a:gd name="connsiteY32" fmla="*/ 2810891 h 2976941"/>
              <a:gd name="connsiteX33" fmla="*/ 4077741 w 8215058"/>
              <a:gd name="connsiteY33" fmla="*/ 2843691 h 2976941"/>
              <a:gd name="connsiteX34" fmla="*/ 4175574 w 8215058"/>
              <a:gd name="connsiteY34" fmla="*/ 2942913 h 2976941"/>
              <a:gd name="connsiteX35" fmla="*/ 4186707 w 8215058"/>
              <a:gd name="connsiteY35" fmla="*/ 2976941 h 2976941"/>
              <a:gd name="connsiteX36" fmla="*/ 4136438 w 8215058"/>
              <a:gd name="connsiteY36" fmla="*/ 2976941 h 2976941"/>
              <a:gd name="connsiteX37" fmla="*/ 4132074 w 8215058"/>
              <a:gd name="connsiteY37" fmla="*/ 2963693 h 2976941"/>
              <a:gd name="connsiteX38" fmla="*/ 4053188 w 8215058"/>
              <a:gd name="connsiteY38" fmla="*/ 2885082 h 2976941"/>
              <a:gd name="connsiteX39" fmla="*/ 3944456 w 8215058"/>
              <a:gd name="connsiteY39" fmla="*/ 2859634 h 2976941"/>
              <a:gd name="connsiteX40" fmla="*/ 3851706 w 8215058"/>
              <a:gd name="connsiteY40" fmla="*/ 2877554 h 2976941"/>
              <a:gd name="connsiteX41" fmla="*/ 3697524 w 8215058"/>
              <a:gd name="connsiteY41" fmla="*/ 2888448 h 2976941"/>
              <a:gd name="connsiteX42" fmla="*/ 3599650 w 8215058"/>
              <a:gd name="connsiteY42" fmla="*/ 2809796 h 2976941"/>
              <a:gd name="connsiteX43" fmla="*/ 3542459 w 8215058"/>
              <a:gd name="connsiteY43" fmla="*/ 2754055 h 2976941"/>
              <a:gd name="connsiteX44" fmla="*/ 3426968 w 8215058"/>
              <a:gd name="connsiteY44" fmla="*/ 2730511 h 2976941"/>
              <a:gd name="connsiteX45" fmla="*/ 3305595 w 8215058"/>
              <a:gd name="connsiteY45" fmla="*/ 2763944 h 2976941"/>
              <a:gd name="connsiteX46" fmla="*/ 3086372 w 8215058"/>
              <a:gd name="connsiteY46" fmla="*/ 2795076 h 2976941"/>
              <a:gd name="connsiteX47" fmla="*/ 2729490 w 8215058"/>
              <a:gd name="connsiteY47" fmla="*/ 2887728 h 2976941"/>
              <a:gd name="connsiteX48" fmla="*/ 2681873 w 8215058"/>
              <a:gd name="connsiteY48" fmla="*/ 2976941 h 2976941"/>
              <a:gd name="connsiteX49" fmla="*/ 2627203 w 8215058"/>
              <a:gd name="connsiteY49" fmla="*/ 2976941 h 2976941"/>
              <a:gd name="connsiteX50" fmla="*/ 2690184 w 8215058"/>
              <a:gd name="connsiteY50" fmla="*/ 2861705 h 2976941"/>
              <a:gd name="connsiteX51" fmla="*/ 3096997 w 8215058"/>
              <a:gd name="connsiteY51" fmla="*/ 2750497 h 2976941"/>
              <a:gd name="connsiteX52" fmla="*/ 3289031 w 8215058"/>
              <a:gd name="connsiteY52" fmla="*/ 2720124 h 2976941"/>
              <a:gd name="connsiteX53" fmla="*/ 3426356 w 8215058"/>
              <a:gd name="connsiteY53" fmla="*/ 2683620 h 2976941"/>
              <a:gd name="connsiteX54" fmla="*/ 3435482 w 8215058"/>
              <a:gd name="connsiteY54" fmla="*/ 2540233 h 2976941"/>
              <a:gd name="connsiteX55" fmla="*/ 3587692 w 8215058"/>
              <a:gd name="connsiteY55" fmla="*/ 2576612 h 2976941"/>
              <a:gd name="connsiteX56" fmla="*/ 3660613 w 8215058"/>
              <a:gd name="connsiteY56" fmla="*/ 2647733 h 2976941"/>
              <a:gd name="connsiteX57" fmla="*/ 3749806 w 8215058"/>
              <a:gd name="connsiteY57" fmla="*/ 2723444 h 2976941"/>
              <a:gd name="connsiteX58" fmla="*/ 3889049 w 8215058"/>
              <a:gd name="connsiteY58" fmla="*/ 2711656 h 2976941"/>
              <a:gd name="connsiteX59" fmla="*/ 4004179 w 8215058"/>
              <a:gd name="connsiteY59" fmla="*/ 2690052 h 2976941"/>
              <a:gd name="connsiteX60" fmla="*/ 4153070 w 8215058"/>
              <a:gd name="connsiteY60" fmla="*/ 2726081 h 2976941"/>
              <a:gd name="connsiteX61" fmla="*/ 4258827 w 8215058"/>
              <a:gd name="connsiteY61" fmla="*/ 2836357 h 2976941"/>
              <a:gd name="connsiteX62" fmla="*/ 4283547 w 8215058"/>
              <a:gd name="connsiteY62" fmla="*/ 2915662 h 2976941"/>
              <a:gd name="connsiteX63" fmla="*/ 4301499 w 8215058"/>
              <a:gd name="connsiteY63" fmla="*/ 2976154 h 2976941"/>
              <a:gd name="connsiteX64" fmla="*/ 4301911 w 8215058"/>
              <a:gd name="connsiteY64" fmla="*/ 2976941 h 2976941"/>
              <a:gd name="connsiteX65" fmla="*/ 4258002 w 8215058"/>
              <a:gd name="connsiteY65" fmla="*/ 2976941 h 2976941"/>
              <a:gd name="connsiteX66" fmla="*/ 4243059 w 8215058"/>
              <a:gd name="connsiteY66" fmla="*/ 2926784 h 2976941"/>
              <a:gd name="connsiteX67" fmla="*/ 4220583 w 8215058"/>
              <a:gd name="connsiteY67" fmla="*/ 2855046 h 2976941"/>
              <a:gd name="connsiteX68" fmla="*/ 4218876 w 8215058"/>
              <a:gd name="connsiteY68" fmla="*/ 2851552 h 2976941"/>
              <a:gd name="connsiteX69" fmla="*/ 4130199 w 8215058"/>
              <a:gd name="connsiteY69" fmla="*/ 2763912 h 2976941"/>
              <a:gd name="connsiteX70" fmla="*/ 4008295 w 8215058"/>
              <a:gd name="connsiteY70" fmla="*/ 2736105 h 2976941"/>
              <a:gd name="connsiteX71" fmla="*/ 3905613 w 8215058"/>
              <a:gd name="connsiteY71" fmla="*/ 2755475 h 2976941"/>
              <a:gd name="connsiteX72" fmla="*/ 3737094 w 8215058"/>
              <a:gd name="connsiteY72" fmla="*/ 2766685 h 2976941"/>
              <a:gd name="connsiteX73" fmla="*/ 3630563 w 8215058"/>
              <a:gd name="connsiteY73" fmla="*/ 2679238 h 2976941"/>
              <a:gd name="connsiteX74" fmla="*/ 3567230 w 8215058"/>
              <a:gd name="connsiteY74" fmla="*/ 2616876 h 2976941"/>
              <a:gd name="connsiteX75" fmla="*/ 3439954 w 8215058"/>
              <a:gd name="connsiteY75" fmla="*/ 2588724 h 2976941"/>
              <a:gd name="connsiteX76" fmla="*/ 3305396 w 8215058"/>
              <a:gd name="connsiteY76" fmla="*/ 2625081 h 2976941"/>
              <a:gd name="connsiteX77" fmla="*/ 3064988 w 8215058"/>
              <a:gd name="connsiteY77" fmla="*/ 2658361 h 2976941"/>
              <a:gd name="connsiteX78" fmla="*/ 2668434 w 8215058"/>
              <a:gd name="connsiteY78" fmla="*/ 2758863 h 2976941"/>
              <a:gd name="connsiteX79" fmla="*/ 2583595 w 8215058"/>
              <a:gd name="connsiteY79" fmla="*/ 2915706 h 2976941"/>
              <a:gd name="connsiteX80" fmla="*/ 2553273 w 8215058"/>
              <a:gd name="connsiteY80" fmla="*/ 2976941 h 2976941"/>
              <a:gd name="connsiteX81" fmla="*/ 2496368 w 8215058"/>
              <a:gd name="connsiteY81" fmla="*/ 2976941 h 2976941"/>
              <a:gd name="connsiteX82" fmla="*/ 2536535 w 8215058"/>
              <a:gd name="connsiteY82" fmla="*/ 2894487 h 2976941"/>
              <a:gd name="connsiteX83" fmla="*/ 2625268 w 8215058"/>
              <a:gd name="connsiteY83" fmla="*/ 2730870 h 2976941"/>
              <a:gd name="connsiteX84" fmla="*/ 3071923 w 8215058"/>
              <a:gd name="connsiteY84" fmla="*/ 2612192 h 2976941"/>
              <a:gd name="connsiteX85" fmla="*/ 3285327 w 8215058"/>
              <a:gd name="connsiteY85" fmla="*/ 2580040 h 2976941"/>
              <a:gd name="connsiteX86" fmla="*/ 3435482 w 8215058"/>
              <a:gd name="connsiteY86" fmla="*/ 2540233 h 2976941"/>
              <a:gd name="connsiteX87" fmla="*/ 3482580 w 8215058"/>
              <a:gd name="connsiteY87" fmla="*/ 2396356 h 2976941"/>
              <a:gd name="connsiteX88" fmla="*/ 3606592 w 8215058"/>
              <a:gd name="connsiteY88" fmla="*/ 2437992 h 2976941"/>
              <a:gd name="connsiteX89" fmla="*/ 3686042 w 8215058"/>
              <a:gd name="connsiteY89" fmla="*/ 2516527 h 2976941"/>
              <a:gd name="connsiteX90" fmla="*/ 3781334 w 8215058"/>
              <a:gd name="connsiteY90" fmla="*/ 2598825 h 2976941"/>
              <a:gd name="connsiteX91" fmla="*/ 3935940 w 8215058"/>
              <a:gd name="connsiteY91" fmla="*/ 2585812 h 2976941"/>
              <a:gd name="connsiteX92" fmla="*/ 4061143 w 8215058"/>
              <a:gd name="connsiteY92" fmla="*/ 2563089 h 2976941"/>
              <a:gd name="connsiteX93" fmla="*/ 4220225 w 8215058"/>
              <a:gd name="connsiteY93" fmla="*/ 2601542 h 2976941"/>
              <a:gd name="connsiteX94" fmla="*/ 4334540 w 8215058"/>
              <a:gd name="connsiteY94" fmla="*/ 2718064 h 2976941"/>
              <a:gd name="connsiteX95" fmla="*/ 4337775 w 8215058"/>
              <a:gd name="connsiteY95" fmla="*/ 2724679 h 2976941"/>
              <a:gd name="connsiteX96" fmla="*/ 4364921 w 8215058"/>
              <a:gd name="connsiteY96" fmla="*/ 2811920 h 2976941"/>
              <a:gd name="connsiteX97" fmla="*/ 4384547 w 8215058"/>
              <a:gd name="connsiteY97" fmla="*/ 2878813 h 2976941"/>
              <a:gd name="connsiteX98" fmla="*/ 4416726 w 8215058"/>
              <a:gd name="connsiteY98" fmla="*/ 2940815 h 2976941"/>
              <a:gd name="connsiteX99" fmla="*/ 4446819 w 8215058"/>
              <a:gd name="connsiteY99" fmla="*/ 2976941 h 2976941"/>
              <a:gd name="connsiteX100" fmla="*/ 4387575 w 8215058"/>
              <a:gd name="connsiteY100" fmla="*/ 2976941 h 2976941"/>
              <a:gd name="connsiteX101" fmla="*/ 4377804 w 8215058"/>
              <a:gd name="connsiteY101" fmla="*/ 2964984 h 2976941"/>
              <a:gd name="connsiteX102" fmla="*/ 4342462 w 8215058"/>
              <a:gd name="connsiteY102" fmla="*/ 2895552 h 2976941"/>
              <a:gd name="connsiteX103" fmla="*/ 4321354 w 8215058"/>
              <a:gd name="connsiteY103" fmla="*/ 2822654 h 2976941"/>
              <a:gd name="connsiteX104" fmla="*/ 4296810 w 8215058"/>
              <a:gd name="connsiteY104" fmla="*/ 2743726 h 2976941"/>
              <a:gd name="connsiteX105" fmla="*/ 4294142 w 8215058"/>
              <a:gd name="connsiteY105" fmla="*/ 2738276 h 2976941"/>
              <a:gd name="connsiteX106" fmla="*/ 4196946 w 8215058"/>
              <a:gd name="connsiteY106" fmla="*/ 2641710 h 2976941"/>
              <a:gd name="connsiteX107" fmla="*/ 4063145 w 8215058"/>
              <a:gd name="connsiteY107" fmla="*/ 2610707 h 2976941"/>
              <a:gd name="connsiteX108" fmla="*/ 3950740 w 8215058"/>
              <a:gd name="connsiteY108" fmla="*/ 2631949 h 2976941"/>
              <a:gd name="connsiteX109" fmla="*/ 3767432 w 8215058"/>
              <a:gd name="connsiteY109" fmla="*/ 2643596 h 2976941"/>
              <a:gd name="connsiteX110" fmla="*/ 3651534 w 8215058"/>
              <a:gd name="connsiteY110" fmla="*/ 2547804 h 2976941"/>
              <a:gd name="connsiteX111" fmla="*/ 3581883 w 8215058"/>
              <a:gd name="connsiteY111" fmla="*/ 2478444 h 2976941"/>
              <a:gd name="connsiteX112" fmla="*/ 3443035 w 8215058"/>
              <a:gd name="connsiteY112" fmla="*/ 2445775 h 2976941"/>
              <a:gd name="connsiteX113" fmla="*/ 3295221 w 8215058"/>
              <a:gd name="connsiteY113" fmla="*/ 2485297 h 2976941"/>
              <a:gd name="connsiteX114" fmla="*/ 3033264 w 8215058"/>
              <a:gd name="connsiteY114" fmla="*/ 2519987 h 2976941"/>
              <a:gd name="connsiteX115" fmla="*/ 2597974 w 8215058"/>
              <a:gd name="connsiteY115" fmla="*/ 2628296 h 2976941"/>
              <a:gd name="connsiteX116" fmla="*/ 2505611 w 8215058"/>
              <a:gd name="connsiteY116" fmla="*/ 2799442 h 2976941"/>
              <a:gd name="connsiteX117" fmla="*/ 2450022 w 8215058"/>
              <a:gd name="connsiteY117" fmla="*/ 2911240 h 2976941"/>
              <a:gd name="connsiteX118" fmla="*/ 2406390 w 8215058"/>
              <a:gd name="connsiteY118" fmla="*/ 2976941 h 2976941"/>
              <a:gd name="connsiteX119" fmla="*/ 2346820 w 8215058"/>
              <a:gd name="connsiteY119" fmla="*/ 2976941 h 2976941"/>
              <a:gd name="connsiteX120" fmla="*/ 2406850 w 8215058"/>
              <a:gd name="connsiteY120" fmla="*/ 2888075 h 2976941"/>
              <a:gd name="connsiteX121" fmla="*/ 2460837 w 8215058"/>
              <a:gd name="connsiteY121" fmla="*/ 2778983 h 2976941"/>
              <a:gd name="connsiteX122" fmla="*/ 2557335 w 8215058"/>
              <a:gd name="connsiteY122" fmla="*/ 2600520 h 2976941"/>
              <a:gd name="connsiteX123" fmla="*/ 3043282 w 8215058"/>
              <a:gd name="connsiteY123" fmla="*/ 2474200 h 2976941"/>
              <a:gd name="connsiteX124" fmla="*/ 3277872 w 8215058"/>
              <a:gd name="connsiteY124" fmla="*/ 2439898 h 2976941"/>
              <a:gd name="connsiteX125" fmla="*/ 3482580 w 8215058"/>
              <a:gd name="connsiteY125" fmla="*/ 2396356 h 2976941"/>
              <a:gd name="connsiteX126" fmla="*/ 3498634 w 8215058"/>
              <a:gd name="connsiteY126" fmla="*/ 2257119 h 2976941"/>
              <a:gd name="connsiteX127" fmla="*/ 3632188 w 8215058"/>
              <a:gd name="connsiteY127" fmla="*/ 2302350 h 2976941"/>
              <a:gd name="connsiteX128" fmla="*/ 3717753 w 8215058"/>
              <a:gd name="connsiteY128" fmla="*/ 2388467 h 2976941"/>
              <a:gd name="connsiteX129" fmla="*/ 3821905 w 8215058"/>
              <a:gd name="connsiteY129" fmla="*/ 2478977 h 2976941"/>
              <a:gd name="connsiteX130" fmla="*/ 3990882 w 8215058"/>
              <a:gd name="connsiteY130" fmla="*/ 2465693 h 2976941"/>
              <a:gd name="connsiteX131" fmla="*/ 4124259 w 8215058"/>
              <a:gd name="connsiteY131" fmla="*/ 2441884 h 2976941"/>
              <a:gd name="connsiteX132" fmla="*/ 4298668 w 8215058"/>
              <a:gd name="connsiteY132" fmla="*/ 2485758 h 2976941"/>
              <a:gd name="connsiteX133" fmla="*/ 4421701 w 8215058"/>
              <a:gd name="connsiteY133" fmla="*/ 2616385 h 2976941"/>
              <a:gd name="connsiteX134" fmla="*/ 4450678 w 8215058"/>
              <a:gd name="connsiteY134" fmla="*/ 2711356 h 2976941"/>
              <a:gd name="connsiteX135" fmla="*/ 4471207 w 8215058"/>
              <a:gd name="connsiteY135" fmla="*/ 2785035 h 2976941"/>
              <a:gd name="connsiteX136" fmla="*/ 4611101 w 8215058"/>
              <a:gd name="connsiteY136" fmla="*/ 2956650 h 2976941"/>
              <a:gd name="connsiteX137" fmla="*/ 4646048 w 8215058"/>
              <a:gd name="connsiteY137" fmla="*/ 2976941 h 2976941"/>
              <a:gd name="connsiteX138" fmla="*/ 4563288 w 8215058"/>
              <a:gd name="connsiteY138" fmla="*/ 2976941 h 2976941"/>
              <a:gd name="connsiteX139" fmla="*/ 4518264 w 8215058"/>
              <a:gd name="connsiteY139" fmla="*/ 2939292 h 2976941"/>
              <a:gd name="connsiteX140" fmla="*/ 4429130 w 8215058"/>
              <a:gd name="connsiteY140" fmla="*/ 2800802 h 2976941"/>
              <a:gd name="connsiteX141" fmla="*/ 4406521 w 8215058"/>
              <a:gd name="connsiteY141" fmla="*/ 2721880 h 2976941"/>
              <a:gd name="connsiteX142" fmla="*/ 4379966 w 8215058"/>
              <a:gd name="connsiteY142" fmla="*/ 2634849 h 2976941"/>
              <a:gd name="connsiteX143" fmla="*/ 4376727 w 8215058"/>
              <a:gd name="connsiteY143" fmla="*/ 2628237 h 2976941"/>
              <a:gd name="connsiteX144" fmla="*/ 4270771 w 8215058"/>
              <a:gd name="connsiteY144" fmla="*/ 2522274 h 2976941"/>
              <a:gd name="connsiteX145" fmla="*/ 4124509 w 8215058"/>
              <a:gd name="connsiteY145" fmla="*/ 2487920 h 2976941"/>
              <a:gd name="connsiteX146" fmla="*/ 4002211 w 8215058"/>
              <a:gd name="connsiteY146" fmla="*/ 2510654 h 2976941"/>
              <a:gd name="connsiteX147" fmla="*/ 3804746 w 8215058"/>
              <a:gd name="connsiteY147" fmla="*/ 2522988 h 2976941"/>
              <a:gd name="connsiteX148" fmla="*/ 3680562 w 8215058"/>
              <a:gd name="connsiteY148" fmla="*/ 2418198 h 2976941"/>
              <a:gd name="connsiteX149" fmla="*/ 3604797 w 8215058"/>
              <a:gd name="connsiteY149" fmla="*/ 2341255 h 2976941"/>
              <a:gd name="connsiteX150" fmla="*/ 3453079 w 8215058"/>
              <a:gd name="connsiteY150" fmla="*/ 2306989 h 2976941"/>
              <a:gd name="connsiteX151" fmla="*/ 3291891 w 8215058"/>
              <a:gd name="connsiteY151" fmla="*/ 2349828 h 2976941"/>
              <a:gd name="connsiteX152" fmla="*/ 3008782 w 8215058"/>
              <a:gd name="connsiteY152" fmla="*/ 2386711 h 2976941"/>
              <a:gd name="connsiteX153" fmla="*/ 2533825 w 8215058"/>
              <a:gd name="connsiteY153" fmla="*/ 2502865 h 2976941"/>
              <a:gd name="connsiteX154" fmla="*/ 2431589 w 8215058"/>
              <a:gd name="connsiteY154" fmla="*/ 2689405 h 2976941"/>
              <a:gd name="connsiteX155" fmla="*/ 2371483 w 8215058"/>
              <a:gd name="connsiteY155" fmla="*/ 2810674 h 2976941"/>
              <a:gd name="connsiteX156" fmla="*/ 2259412 w 8215058"/>
              <a:gd name="connsiteY156" fmla="*/ 2976941 h 2976941"/>
              <a:gd name="connsiteX157" fmla="*/ 2199389 w 8215058"/>
              <a:gd name="connsiteY157" fmla="*/ 2976941 h 2976941"/>
              <a:gd name="connsiteX158" fmla="*/ 2223343 w 8215058"/>
              <a:gd name="connsiteY158" fmla="*/ 2950896 h 2976941"/>
              <a:gd name="connsiteX159" fmla="*/ 2334271 w 8215058"/>
              <a:gd name="connsiteY159" fmla="*/ 2786995 h 2976941"/>
              <a:gd name="connsiteX160" fmla="*/ 2392855 w 8215058"/>
              <a:gd name="connsiteY160" fmla="*/ 2668433 h 2976941"/>
              <a:gd name="connsiteX161" fmla="*/ 2495935 w 8215058"/>
              <a:gd name="connsiteY161" fmla="*/ 2473772 h 2976941"/>
              <a:gd name="connsiteX162" fmla="*/ 3021549 w 8215058"/>
              <a:gd name="connsiteY162" fmla="*/ 2339608 h 2976941"/>
              <a:gd name="connsiteX163" fmla="*/ 3277093 w 8215058"/>
              <a:gd name="connsiteY163" fmla="*/ 2303691 h 2976941"/>
              <a:gd name="connsiteX164" fmla="*/ 3498634 w 8215058"/>
              <a:gd name="connsiteY164" fmla="*/ 2257119 h 2976941"/>
              <a:gd name="connsiteX165" fmla="*/ 3506847 w 8215058"/>
              <a:gd name="connsiteY165" fmla="*/ 2119025 h 2976941"/>
              <a:gd name="connsiteX166" fmla="*/ 3650326 w 8215058"/>
              <a:gd name="connsiteY166" fmla="*/ 2168429 h 2976941"/>
              <a:gd name="connsiteX167" fmla="*/ 3743791 w 8215058"/>
              <a:gd name="connsiteY167" fmla="*/ 2260802 h 2976941"/>
              <a:gd name="connsiteX168" fmla="*/ 3856382 w 8215058"/>
              <a:gd name="connsiteY168" fmla="*/ 2359694 h 2976941"/>
              <a:gd name="connsiteX169" fmla="*/ 4039518 w 8215058"/>
              <a:gd name="connsiteY169" fmla="*/ 2345723 h 2976941"/>
              <a:gd name="connsiteX170" fmla="*/ 4184752 w 8215058"/>
              <a:gd name="connsiteY170" fmla="*/ 2319471 h 2976941"/>
              <a:gd name="connsiteX171" fmla="*/ 4372239 w 8215058"/>
              <a:gd name="connsiteY171" fmla="*/ 2367192 h 2976941"/>
              <a:gd name="connsiteX172" fmla="*/ 4503745 w 8215058"/>
              <a:gd name="connsiteY172" fmla="*/ 2508424 h 2976941"/>
              <a:gd name="connsiteX173" fmla="*/ 4534630 w 8215058"/>
              <a:gd name="connsiteY173" fmla="*/ 2611207 h 2976941"/>
              <a:gd name="connsiteX174" fmla="*/ 4556625 w 8215058"/>
              <a:gd name="connsiteY174" fmla="*/ 2690874 h 2976941"/>
              <a:gd name="connsiteX175" fmla="*/ 4777940 w 8215058"/>
              <a:gd name="connsiteY175" fmla="*/ 2918956 h 2976941"/>
              <a:gd name="connsiteX176" fmla="*/ 4928386 w 8215058"/>
              <a:gd name="connsiteY176" fmla="*/ 2976941 h 2976941"/>
              <a:gd name="connsiteX177" fmla="*/ 4791206 w 8215058"/>
              <a:gd name="connsiteY177" fmla="*/ 2976941 h 2976941"/>
              <a:gd name="connsiteX178" fmla="*/ 4748490 w 8215058"/>
              <a:gd name="connsiteY178" fmla="*/ 2957872 h 2976941"/>
              <a:gd name="connsiteX179" fmla="*/ 4512370 w 8215058"/>
              <a:gd name="connsiteY179" fmla="*/ 2707169 h 2976941"/>
              <a:gd name="connsiteX180" fmla="*/ 4488890 w 8215058"/>
              <a:gd name="connsiteY180" fmla="*/ 2622472 h 2976941"/>
              <a:gd name="connsiteX181" fmla="*/ 4460839 w 8215058"/>
              <a:gd name="connsiteY181" fmla="*/ 2527467 h 2976941"/>
              <a:gd name="connsiteX182" fmla="*/ 4456858 w 8215058"/>
              <a:gd name="connsiteY182" fmla="*/ 2519314 h 2976941"/>
              <a:gd name="connsiteX183" fmla="*/ 4342424 w 8215058"/>
              <a:gd name="connsiteY183" fmla="*/ 2402984 h 2976941"/>
              <a:gd name="connsiteX184" fmla="*/ 4183465 w 8215058"/>
              <a:gd name="connsiteY184" fmla="*/ 2364336 h 2976941"/>
              <a:gd name="connsiteX185" fmla="*/ 4050655 w 8215058"/>
              <a:gd name="connsiteY185" fmla="*/ 2389310 h 2976941"/>
              <a:gd name="connsiteX186" fmla="*/ 3838442 w 8215058"/>
              <a:gd name="connsiteY186" fmla="*/ 2402123 h 2976941"/>
              <a:gd name="connsiteX187" fmla="*/ 3705815 w 8215058"/>
              <a:gd name="connsiteY187" fmla="*/ 2288954 h 2976941"/>
              <a:gd name="connsiteX188" fmla="*/ 3626243 w 8215058"/>
              <a:gd name="connsiteY188" fmla="*/ 2204234 h 2976941"/>
              <a:gd name="connsiteX189" fmla="*/ 3502745 w 8215058"/>
              <a:gd name="connsiteY189" fmla="*/ 2163084 h 2976941"/>
              <a:gd name="connsiteX190" fmla="*/ 3285866 w 8215058"/>
              <a:gd name="connsiteY190" fmla="*/ 2209951 h 2976941"/>
              <a:gd name="connsiteX191" fmla="*/ 2981567 w 8215058"/>
              <a:gd name="connsiteY191" fmla="*/ 2248987 h 2976941"/>
              <a:gd name="connsiteX192" fmla="*/ 2467731 w 8215058"/>
              <a:gd name="connsiteY192" fmla="*/ 2372617 h 2976941"/>
              <a:gd name="connsiteX193" fmla="*/ 2359930 w 8215058"/>
              <a:gd name="connsiteY193" fmla="*/ 2572435 h 2976941"/>
              <a:gd name="connsiteX194" fmla="*/ 2295377 w 8215058"/>
              <a:gd name="connsiteY194" fmla="*/ 2703573 h 2976941"/>
              <a:gd name="connsiteX195" fmla="*/ 2172197 w 8215058"/>
              <a:gd name="connsiteY195" fmla="*/ 2885343 h 2976941"/>
              <a:gd name="connsiteX196" fmla="*/ 2087947 w 8215058"/>
              <a:gd name="connsiteY196" fmla="*/ 2976941 h 2976941"/>
              <a:gd name="connsiteX197" fmla="*/ 2024944 w 8215058"/>
              <a:gd name="connsiteY197" fmla="*/ 2976941 h 2976941"/>
              <a:gd name="connsiteX198" fmla="*/ 2132545 w 8215058"/>
              <a:gd name="connsiteY198" fmla="*/ 2860248 h 2976941"/>
              <a:gd name="connsiteX199" fmla="*/ 2252146 w 8215058"/>
              <a:gd name="connsiteY199" fmla="*/ 2683344 h 2976941"/>
              <a:gd name="connsiteX200" fmla="*/ 2316027 w 8215058"/>
              <a:gd name="connsiteY200" fmla="*/ 2555883 h 2976941"/>
              <a:gd name="connsiteX201" fmla="*/ 2427255 w 8215058"/>
              <a:gd name="connsiteY201" fmla="*/ 2349119 h 2976941"/>
              <a:gd name="connsiteX202" fmla="*/ 2992498 w 8215058"/>
              <a:gd name="connsiteY202" fmla="*/ 2207068 h 2976941"/>
              <a:gd name="connsiteX203" fmla="*/ 3268878 w 8215058"/>
              <a:gd name="connsiteY203" fmla="*/ 2168249 h 2976941"/>
              <a:gd name="connsiteX204" fmla="*/ 3506847 w 8215058"/>
              <a:gd name="connsiteY204" fmla="*/ 2119025 h 2976941"/>
              <a:gd name="connsiteX205" fmla="*/ 3519836 w 8215058"/>
              <a:gd name="connsiteY205" fmla="*/ 1976981 h 2976941"/>
              <a:gd name="connsiteX206" fmla="*/ 3672881 w 8215058"/>
              <a:gd name="connsiteY206" fmla="*/ 2030495 h 2976941"/>
              <a:gd name="connsiteX207" fmla="*/ 3770501 w 8215058"/>
              <a:gd name="connsiteY207" fmla="*/ 2131399 h 2976941"/>
              <a:gd name="connsiteX208" fmla="*/ 3891714 w 8215058"/>
              <a:gd name="connsiteY208" fmla="*/ 2239042 h 2976941"/>
              <a:gd name="connsiteX209" fmla="*/ 4089008 w 8215058"/>
              <a:gd name="connsiteY209" fmla="*/ 2224383 h 2976941"/>
              <a:gd name="connsiteX210" fmla="*/ 4244551 w 8215058"/>
              <a:gd name="connsiteY210" fmla="*/ 2196472 h 2976941"/>
              <a:gd name="connsiteX211" fmla="*/ 4445179 w 8215058"/>
              <a:gd name="connsiteY211" fmla="*/ 2247673 h 2976941"/>
              <a:gd name="connsiteX212" fmla="*/ 4585333 w 8215058"/>
              <a:gd name="connsiteY212" fmla="*/ 2399342 h 2976941"/>
              <a:gd name="connsiteX213" fmla="*/ 4618049 w 8215058"/>
              <a:gd name="connsiteY213" fmla="*/ 2509853 h 2976941"/>
              <a:gd name="connsiteX214" fmla="*/ 4641156 w 8215058"/>
              <a:gd name="connsiteY214" fmla="*/ 2594753 h 2976941"/>
              <a:gd name="connsiteX215" fmla="*/ 5242993 w 8215058"/>
              <a:gd name="connsiteY215" fmla="*/ 2961969 h 2976941"/>
              <a:gd name="connsiteX216" fmla="*/ 5297186 w 8215058"/>
              <a:gd name="connsiteY216" fmla="*/ 2976941 h 2976941"/>
              <a:gd name="connsiteX217" fmla="*/ 5121294 w 8215058"/>
              <a:gd name="connsiteY217" fmla="*/ 2976941 h 2976941"/>
              <a:gd name="connsiteX218" fmla="*/ 5033285 w 8215058"/>
              <a:gd name="connsiteY218" fmla="*/ 2952781 h 2976941"/>
              <a:gd name="connsiteX219" fmla="*/ 4596940 w 8215058"/>
              <a:gd name="connsiteY219" fmla="*/ 2611087 h 2976941"/>
              <a:gd name="connsiteX220" fmla="*/ 4571766 w 8215058"/>
              <a:gd name="connsiteY220" fmla="*/ 2518997 h 2976941"/>
              <a:gd name="connsiteX221" fmla="*/ 4541685 w 8215058"/>
              <a:gd name="connsiteY221" fmla="*/ 2416842 h 2976941"/>
              <a:gd name="connsiteX222" fmla="*/ 4536920 w 8215058"/>
              <a:gd name="connsiteY222" fmla="*/ 2407110 h 2976941"/>
              <a:gd name="connsiteX223" fmla="*/ 4414172 w 8215058"/>
              <a:gd name="connsiteY223" fmla="*/ 2283364 h 2976941"/>
              <a:gd name="connsiteX224" fmla="*/ 4244446 w 8215058"/>
              <a:gd name="connsiteY224" fmla="*/ 2241759 h 2976941"/>
              <a:gd name="connsiteX225" fmla="*/ 4101742 w 8215058"/>
              <a:gd name="connsiteY225" fmla="*/ 2268225 h 2976941"/>
              <a:gd name="connsiteX226" fmla="*/ 3875722 w 8215058"/>
              <a:gd name="connsiteY226" fmla="*/ 2282477 h 2976941"/>
              <a:gd name="connsiteX227" fmla="*/ 3734286 w 8215058"/>
              <a:gd name="connsiteY227" fmla="*/ 2159182 h 2976941"/>
              <a:gd name="connsiteX228" fmla="*/ 3645673 w 8215058"/>
              <a:gd name="connsiteY228" fmla="*/ 2067826 h 2976941"/>
              <a:gd name="connsiteX229" fmla="*/ 3512169 w 8215058"/>
              <a:gd name="connsiteY229" fmla="*/ 2022657 h 2976941"/>
              <a:gd name="connsiteX230" fmla="*/ 3279494 w 8215058"/>
              <a:gd name="connsiteY230" fmla="*/ 2072190 h 2976941"/>
              <a:gd name="connsiteX231" fmla="*/ 2953830 w 8215058"/>
              <a:gd name="connsiteY231" fmla="*/ 2113005 h 2976941"/>
              <a:gd name="connsiteX232" fmla="*/ 2400327 w 8215058"/>
              <a:gd name="connsiteY232" fmla="*/ 2244479 h 2976941"/>
              <a:gd name="connsiteX233" fmla="*/ 2285372 w 8215058"/>
              <a:gd name="connsiteY233" fmla="*/ 2459334 h 2976941"/>
              <a:gd name="connsiteX234" fmla="*/ 2216035 w 8215058"/>
              <a:gd name="connsiteY234" fmla="*/ 2599501 h 2976941"/>
              <a:gd name="connsiteX235" fmla="*/ 1924664 w 8215058"/>
              <a:gd name="connsiteY235" fmla="*/ 2967548 h 2976941"/>
              <a:gd name="connsiteX236" fmla="*/ 1914110 w 8215058"/>
              <a:gd name="connsiteY236" fmla="*/ 2976941 h 2976941"/>
              <a:gd name="connsiteX237" fmla="*/ 1847814 w 8215058"/>
              <a:gd name="connsiteY237" fmla="*/ 2976941 h 2976941"/>
              <a:gd name="connsiteX238" fmla="*/ 1891467 w 8215058"/>
              <a:gd name="connsiteY238" fmla="*/ 2938148 h 2976941"/>
              <a:gd name="connsiteX239" fmla="*/ 2176902 w 8215058"/>
              <a:gd name="connsiteY239" fmla="*/ 2578679 h 2976941"/>
              <a:gd name="connsiteX240" fmla="*/ 2245036 w 8215058"/>
              <a:gd name="connsiteY240" fmla="*/ 2441067 h 2976941"/>
              <a:gd name="connsiteX241" fmla="*/ 2364119 w 8215058"/>
              <a:gd name="connsiteY241" fmla="*/ 2219836 h 2976941"/>
              <a:gd name="connsiteX242" fmla="*/ 2967296 w 8215058"/>
              <a:gd name="connsiteY242" fmla="*/ 2069351 h 2976941"/>
              <a:gd name="connsiteX243" fmla="*/ 3265220 w 8215058"/>
              <a:gd name="connsiteY243" fmla="*/ 2029127 h 2976941"/>
              <a:gd name="connsiteX244" fmla="*/ 3519836 w 8215058"/>
              <a:gd name="connsiteY244" fmla="*/ 1976981 h 2976941"/>
              <a:gd name="connsiteX245" fmla="*/ 3532262 w 8215058"/>
              <a:gd name="connsiteY245" fmla="*/ 1834366 h 2976941"/>
              <a:gd name="connsiteX246" fmla="*/ 3695739 w 8215058"/>
              <a:gd name="connsiteY246" fmla="*/ 1891341 h 2976941"/>
              <a:gd name="connsiteX247" fmla="*/ 3800092 w 8215058"/>
              <a:gd name="connsiteY247" fmla="*/ 1999077 h 2976941"/>
              <a:gd name="connsiteX248" fmla="*/ 3929962 w 8215058"/>
              <a:gd name="connsiteY248" fmla="*/ 2115514 h 2976941"/>
              <a:gd name="connsiteX249" fmla="*/ 4141830 w 8215058"/>
              <a:gd name="connsiteY249" fmla="*/ 2100003 h 2976941"/>
              <a:gd name="connsiteX250" fmla="*/ 4307268 w 8215058"/>
              <a:gd name="connsiteY250" fmla="*/ 2070600 h 2976941"/>
              <a:gd name="connsiteX251" fmla="*/ 4520619 w 8215058"/>
              <a:gd name="connsiteY251" fmla="*/ 2125135 h 2976941"/>
              <a:gd name="connsiteX252" fmla="*/ 4668458 w 8215058"/>
              <a:gd name="connsiteY252" fmla="*/ 2287543 h 2976941"/>
              <a:gd name="connsiteX253" fmla="*/ 4703009 w 8215058"/>
              <a:gd name="connsiteY253" fmla="*/ 2405780 h 2976941"/>
              <a:gd name="connsiteX254" fmla="*/ 4727985 w 8215058"/>
              <a:gd name="connsiteY254" fmla="*/ 2498449 h 2976941"/>
              <a:gd name="connsiteX255" fmla="*/ 5371802 w 8215058"/>
              <a:gd name="connsiteY255" fmla="*/ 2893242 h 2976941"/>
              <a:gd name="connsiteX256" fmla="*/ 5589808 w 8215058"/>
              <a:gd name="connsiteY256" fmla="*/ 2953950 h 2976941"/>
              <a:gd name="connsiteX257" fmla="*/ 5653261 w 8215058"/>
              <a:gd name="connsiteY257" fmla="*/ 2976941 h 2976941"/>
              <a:gd name="connsiteX258" fmla="*/ 5493920 w 8215058"/>
              <a:gd name="connsiteY258" fmla="*/ 2976941 h 2976941"/>
              <a:gd name="connsiteX259" fmla="*/ 5358666 w 8215058"/>
              <a:gd name="connsiteY259" fmla="*/ 2939580 h 2976941"/>
              <a:gd name="connsiteX260" fmla="*/ 4682953 w 8215058"/>
              <a:gd name="connsiteY260" fmla="*/ 2516113 h 2976941"/>
              <a:gd name="connsiteX261" fmla="*/ 4656103 w 8215058"/>
              <a:gd name="connsiteY261" fmla="*/ 2417621 h 2976941"/>
              <a:gd name="connsiteX262" fmla="*/ 4624193 w 8215058"/>
              <a:gd name="connsiteY262" fmla="*/ 2307737 h 2976941"/>
              <a:gd name="connsiteX263" fmla="*/ 4618504 w 8215058"/>
              <a:gd name="connsiteY263" fmla="*/ 2296089 h 2976941"/>
              <a:gd name="connsiteX264" fmla="*/ 4486728 w 8215058"/>
              <a:gd name="connsiteY264" fmla="*/ 2163518 h 2976941"/>
              <a:gd name="connsiteX265" fmla="*/ 4304783 w 8215058"/>
              <a:gd name="connsiteY265" fmla="*/ 2118948 h 2976941"/>
              <a:gd name="connsiteX266" fmla="*/ 4151576 w 8215058"/>
              <a:gd name="connsiteY266" fmla="*/ 2145704 h 2976941"/>
              <a:gd name="connsiteX267" fmla="*/ 3910833 w 8215058"/>
              <a:gd name="connsiteY267" fmla="*/ 2159474 h 2976941"/>
              <a:gd name="connsiteX268" fmla="*/ 3760965 w 8215058"/>
              <a:gd name="connsiteY268" fmla="*/ 2028801 h 2976941"/>
              <a:gd name="connsiteX269" fmla="*/ 3665012 w 8215058"/>
              <a:gd name="connsiteY269" fmla="*/ 1931351 h 2976941"/>
              <a:gd name="connsiteX270" fmla="*/ 3522493 w 8215058"/>
              <a:gd name="connsiteY270" fmla="*/ 1882054 h 2976941"/>
              <a:gd name="connsiteX271" fmla="*/ 3272656 w 8215058"/>
              <a:gd name="connsiteY271" fmla="*/ 1934571 h 2976941"/>
              <a:gd name="connsiteX272" fmla="*/ 2925424 w 8215058"/>
              <a:gd name="connsiteY272" fmla="*/ 1977745 h 2976941"/>
              <a:gd name="connsiteX273" fmla="*/ 2333043 w 8215058"/>
              <a:gd name="connsiteY273" fmla="*/ 2116695 h 2976941"/>
              <a:gd name="connsiteX274" fmla="*/ 2210147 w 8215058"/>
              <a:gd name="connsiteY274" fmla="*/ 2346021 h 2976941"/>
              <a:gd name="connsiteX275" fmla="*/ 2137856 w 8215058"/>
              <a:gd name="connsiteY275" fmla="*/ 2494856 h 2976941"/>
              <a:gd name="connsiteX276" fmla="*/ 1826599 w 8215058"/>
              <a:gd name="connsiteY276" fmla="*/ 2887516 h 2976941"/>
              <a:gd name="connsiteX277" fmla="*/ 1725748 w 8215058"/>
              <a:gd name="connsiteY277" fmla="*/ 2976941 h 2976941"/>
              <a:gd name="connsiteX278" fmla="*/ 1656730 w 8215058"/>
              <a:gd name="connsiteY278" fmla="*/ 2976941 h 2976941"/>
              <a:gd name="connsiteX279" fmla="*/ 1793465 w 8215058"/>
              <a:gd name="connsiteY279" fmla="*/ 2855811 h 2976941"/>
              <a:gd name="connsiteX280" fmla="*/ 2098321 w 8215058"/>
              <a:gd name="connsiteY280" fmla="*/ 2472322 h 2976941"/>
              <a:gd name="connsiteX281" fmla="*/ 2171374 w 8215058"/>
              <a:gd name="connsiteY281" fmla="*/ 2325009 h 2976941"/>
              <a:gd name="connsiteX282" fmla="*/ 2297832 w 8215058"/>
              <a:gd name="connsiteY282" fmla="*/ 2089151 h 2976941"/>
              <a:gd name="connsiteX283" fmla="*/ 2942036 w 8215058"/>
              <a:gd name="connsiteY283" fmla="*/ 1931615 h 2976941"/>
              <a:gd name="connsiteX284" fmla="*/ 3259948 w 8215058"/>
              <a:gd name="connsiteY284" fmla="*/ 1889769 h 2976941"/>
              <a:gd name="connsiteX285" fmla="*/ 3532262 w 8215058"/>
              <a:gd name="connsiteY285" fmla="*/ 1834366 h 2976941"/>
              <a:gd name="connsiteX286" fmla="*/ 3541946 w 8215058"/>
              <a:gd name="connsiteY286" fmla="*/ 1694144 h 2976941"/>
              <a:gd name="connsiteX287" fmla="*/ 3714275 w 8215058"/>
              <a:gd name="connsiteY287" fmla="*/ 1755792 h 2976941"/>
              <a:gd name="connsiteX288" fmla="*/ 3824198 w 8215058"/>
              <a:gd name="connsiteY288" fmla="*/ 1868988 h 2976941"/>
              <a:gd name="connsiteX289" fmla="*/ 3962890 w 8215058"/>
              <a:gd name="connsiteY289" fmla="*/ 1993597 h 2976941"/>
              <a:gd name="connsiteX290" fmla="*/ 4189697 w 8215058"/>
              <a:gd name="connsiteY290" fmla="*/ 1978980 h 2976941"/>
              <a:gd name="connsiteX291" fmla="*/ 4364856 w 8215058"/>
              <a:gd name="connsiteY291" fmla="*/ 1947706 h 2976941"/>
              <a:gd name="connsiteX292" fmla="*/ 4590943 w 8215058"/>
              <a:gd name="connsiteY292" fmla="*/ 2006341 h 2976941"/>
              <a:gd name="connsiteX293" fmla="*/ 4747796 w 8215058"/>
              <a:gd name="connsiteY293" fmla="*/ 2178523 h 2976941"/>
              <a:gd name="connsiteX294" fmla="*/ 4784431 w 8215058"/>
              <a:gd name="connsiteY294" fmla="*/ 2304947 h 2976941"/>
              <a:gd name="connsiteX295" fmla="*/ 4810672 w 8215058"/>
              <a:gd name="connsiteY295" fmla="*/ 2404180 h 2976941"/>
              <a:gd name="connsiteX296" fmla="*/ 5497265 w 8215058"/>
              <a:gd name="connsiteY296" fmla="*/ 2826172 h 2976941"/>
              <a:gd name="connsiteX297" fmla="*/ 5838518 w 8215058"/>
              <a:gd name="connsiteY297" fmla="*/ 2930168 h 2976941"/>
              <a:gd name="connsiteX298" fmla="*/ 5936186 w 8215058"/>
              <a:gd name="connsiteY298" fmla="*/ 2976941 h 2976941"/>
              <a:gd name="connsiteX299" fmla="*/ 5830285 w 8215058"/>
              <a:gd name="connsiteY299" fmla="*/ 2976941 h 2976941"/>
              <a:gd name="connsiteX300" fmla="*/ 5816031 w 8215058"/>
              <a:gd name="connsiteY300" fmla="*/ 2970230 h 2976941"/>
              <a:gd name="connsiteX301" fmla="*/ 5483379 w 8215058"/>
              <a:gd name="connsiteY301" fmla="*/ 2869987 h 2976941"/>
              <a:gd name="connsiteX302" fmla="*/ 4765671 w 8215058"/>
              <a:gd name="connsiteY302" fmla="*/ 2418937 h 2976941"/>
              <a:gd name="connsiteX303" fmla="*/ 4737558 w 8215058"/>
              <a:gd name="connsiteY303" fmla="*/ 2313881 h 2976941"/>
              <a:gd name="connsiteX304" fmla="*/ 4704149 w 8215058"/>
              <a:gd name="connsiteY304" fmla="*/ 2196024 h 2976941"/>
              <a:gd name="connsiteX305" fmla="*/ 4697715 w 8215058"/>
              <a:gd name="connsiteY305" fmla="*/ 2182838 h 2976941"/>
              <a:gd name="connsiteX306" fmla="*/ 4557612 w 8215058"/>
              <a:gd name="connsiteY306" fmla="*/ 2040843 h 2976941"/>
              <a:gd name="connsiteX307" fmla="*/ 4363368 w 8215058"/>
              <a:gd name="connsiteY307" fmla="*/ 1993155 h 2976941"/>
              <a:gd name="connsiteX308" fmla="*/ 4201200 w 8215058"/>
              <a:gd name="connsiteY308" fmla="*/ 2024317 h 2976941"/>
              <a:gd name="connsiteX309" fmla="*/ 3946259 w 8215058"/>
              <a:gd name="connsiteY309" fmla="*/ 2038734 h 2976941"/>
              <a:gd name="connsiteX310" fmla="*/ 3787774 w 8215058"/>
              <a:gd name="connsiteY310" fmla="*/ 1899306 h 2976941"/>
              <a:gd name="connsiteX311" fmla="*/ 3687661 w 8215058"/>
              <a:gd name="connsiteY311" fmla="*/ 1793330 h 2976941"/>
              <a:gd name="connsiteX312" fmla="*/ 3535488 w 8215058"/>
              <a:gd name="connsiteY312" fmla="*/ 1740216 h 2976941"/>
              <a:gd name="connsiteX313" fmla="*/ 3268933 w 8215058"/>
              <a:gd name="connsiteY313" fmla="*/ 1795981 h 2976941"/>
              <a:gd name="connsiteX314" fmla="*/ 2900710 w 8215058"/>
              <a:gd name="connsiteY314" fmla="*/ 1840729 h 2976941"/>
              <a:gd name="connsiteX315" fmla="*/ 2268662 w 8215058"/>
              <a:gd name="connsiteY315" fmla="*/ 1987523 h 2976941"/>
              <a:gd name="connsiteX316" fmla="*/ 2138220 w 8215058"/>
              <a:gd name="connsiteY316" fmla="*/ 2231097 h 2976941"/>
              <a:gd name="connsiteX317" fmla="*/ 2059798 w 8215058"/>
              <a:gd name="connsiteY317" fmla="*/ 2390176 h 2976941"/>
              <a:gd name="connsiteX318" fmla="*/ 1728472 w 8215058"/>
              <a:gd name="connsiteY318" fmla="*/ 2807740 h 2976941"/>
              <a:gd name="connsiteX319" fmla="*/ 1537034 w 8215058"/>
              <a:gd name="connsiteY319" fmla="*/ 2976941 h 2976941"/>
              <a:gd name="connsiteX320" fmla="*/ 1461490 w 8215058"/>
              <a:gd name="connsiteY320" fmla="*/ 2976941 h 2976941"/>
              <a:gd name="connsiteX321" fmla="*/ 1494818 w 8215058"/>
              <a:gd name="connsiteY321" fmla="*/ 2950255 h 2976941"/>
              <a:gd name="connsiteX322" fmla="*/ 2018339 w 8215058"/>
              <a:gd name="connsiteY322" fmla="*/ 2366611 h 2976941"/>
              <a:gd name="connsiteX323" fmla="*/ 2095602 w 8215058"/>
              <a:gd name="connsiteY323" fmla="*/ 2210122 h 2976941"/>
              <a:gd name="connsiteX324" fmla="*/ 2230702 w 8215058"/>
              <a:gd name="connsiteY324" fmla="*/ 1961298 h 2976941"/>
              <a:gd name="connsiteX325" fmla="*/ 2914238 w 8215058"/>
              <a:gd name="connsiteY325" fmla="*/ 1796159 h 2976941"/>
              <a:gd name="connsiteX326" fmla="*/ 3254266 w 8215058"/>
              <a:gd name="connsiteY326" fmla="*/ 1752127 h 2976941"/>
              <a:gd name="connsiteX327" fmla="*/ 3541946 w 8215058"/>
              <a:gd name="connsiteY327" fmla="*/ 1694144 h 2976941"/>
              <a:gd name="connsiteX328" fmla="*/ 3552686 w 8215058"/>
              <a:gd name="connsiteY328" fmla="*/ 1552306 h 2976941"/>
              <a:gd name="connsiteX329" fmla="*/ 3734684 w 8215058"/>
              <a:gd name="connsiteY329" fmla="*/ 1617899 h 2976941"/>
              <a:gd name="connsiteX330" fmla="*/ 3851705 w 8215058"/>
              <a:gd name="connsiteY330" fmla="*/ 1739677 h 2976941"/>
              <a:gd name="connsiteX331" fmla="*/ 3999015 w 8215058"/>
              <a:gd name="connsiteY331" fmla="*/ 1873040 h 2976941"/>
              <a:gd name="connsiteX332" fmla="*/ 4239414 w 8215058"/>
              <a:gd name="connsiteY332" fmla="*/ 1856570 h 2976941"/>
              <a:gd name="connsiteX333" fmla="*/ 4424881 w 8215058"/>
              <a:gd name="connsiteY333" fmla="*/ 1823638 h 2976941"/>
              <a:gd name="connsiteX334" fmla="*/ 4829044 w 8215058"/>
              <a:gd name="connsiteY334" fmla="*/ 2069148 h 2976941"/>
              <a:gd name="connsiteX335" fmla="*/ 4867117 w 8215058"/>
              <a:gd name="connsiteY335" fmla="*/ 2202512 h 2976941"/>
              <a:gd name="connsiteX336" fmla="*/ 4895008 w 8215058"/>
              <a:gd name="connsiteY336" fmla="*/ 2309102 h 2976941"/>
              <a:gd name="connsiteX337" fmla="*/ 5622630 w 8215058"/>
              <a:gd name="connsiteY337" fmla="*/ 2758674 h 2976941"/>
              <a:gd name="connsiteX338" fmla="*/ 6090648 w 8215058"/>
              <a:gd name="connsiteY338" fmla="*/ 2919974 h 2976941"/>
              <a:gd name="connsiteX339" fmla="*/ 6175635 w 8215058"/>
              <a:gd name="connsiteY339" fmla="*/ 2976941 h 2976941"/>
              <a:gd name="connsiteX340" fmla="*/ 6096746 w 8215058"/>
              <a:gd name="connsiteY340" fmla="*/ 2976941 h 2976941"/>
              <a:gd name="connsiteX341" fmla="*/ 6067472 w 8215058"/>
              <a:gd name="connsiteY341" fmla="*/ 2957508 h 2976941"/>
              <a:gd name="connsiteX342" fmla="*/ 5613207 w 8215058"/>
              <a:gd name="connsiteY342" fmla="*/ 2802713 h 2976941"/>
              <a:gd name="connsiteX343" fmla="*/ 4853502 w 8215058"/>
              <a:gd name="connsiteY343" fmla="*/ 2324078 h 2976941"/>
              <a:gd name="connsiteX344" fmla="*/ 4824126 w 8215058"/>
              <a:gd name="connsiteY344" fmla="*/ 2212460 h 2976941"/>
              <a:gd name="connsiteX345" fmla="*/ 4787903 w 8215058"/>
              <a:gd name="connsiteY345" fmla="*/ 2085874 h 2976941"/>
              <a:gd name="connsiteX346" fmla="*/ 4780688 w 8215058"/>
              <a:gd name="connsiteY346" fmla="*/ 2071104 h 2976941"/>
              <a:gd name="connsiteX347" fmla="*/ 4632144 w 8215058"/>
              <a:gd name="connsiteY347" fmla="*/ 1919796 h 2976941"/>
              <a:gd name="connsiteX348" fmla="*/ 4425745 w 8215058"/>
              <a:gd name="connsiteY348" fmla="*/ 1868928 h 2976941"/>
              <a:gd name="connsiteX349" fmla="*/ 4252899 w 8215058"/>
              <a:gd name="connsiteY349" fmla="*/ 1900001 h 2976941"/>
              <a:gd name="connsiteX350" fmla="*/ 3983422 w 8215058"/>
              <a:gd name="connsiteY350" fmla="*/ 1915314 h 2976941"/>
              <a:gd name="connsiteX351" fmla="*/ 3814877 w 8215058"/>
              <a:gd name="connsiteY351" fmla="*/ 1768206 h 2976941"/>
              <a:gd name="connsiteX352" fmla="*/ 3707519 w 8215058"/>
              <a:gd name="connsiteY352" fmla="*/ 1655266 h 2976941"/>
              <a:gd name="connsiteX353" fmla="*/ 3546149 w 8215058"/>
              <a:gd name="connsiteY353" fmla="*/ 1598489 h 2976941"/>
              <a:gd name="connsiteX354" fmla="*/ 3262950 w 8215058"/>
              <a:gd name="connsiteY354" fmla="*/ 1656526 h 2976941"/>
              <a:gd name="connsiteX355" fmla="*/ 2872812 w 8215058"/>
              <a:gd name="connsiteY355" fmla="*/ 1702882 h 2976941"/>
              <a:gd name="connsiteX356" fmla="*/ 2201845 w 8215058"/>
              <a:gd name="connsiteY356" fmla="*/ 1857111 h 2976941"/>
              <a:gd name="connsiteX357" fmla="*/ 2064266 w 8215058"/>
              <a:gd name="connsiteY357" fmla="*/ 2116717 h 2976941"/>
              <a:gd name="connsiteX358" fmla="*/ 1981268 w 8215058"/>
              <a:gd name="connsiteY358" fmla="*/ 2285246 h 2976941"/>
              <a:gd name="connsiteX359" fmla="*/ 1416475 w 8215058"/>
              <a:gd name="connsiteY359" fmla="*/ 2915999 h 2976941"/>
              <a:gd name="connsiteX360" fmla="*/ 1340124 w 8215058"/>
              <a:gd name="connsiteY360" fmla="*/ 2976941 h 2976941"/>
              <a:gd name="connsiteX361" fmla="*/ 1267274 w 8215058"/>
              <a:gd name="connsiteY361" fmla="*/ 2976941 h 2976941"/>
              <a:gd name="connsiteX362" fmla="*/ 1383979 w 8215058"/>
              <a:gd name="connsiteY362" fmla="*/ 2883968 h 2976941"/>
              <a:gd name="connsiteX363" fmla="*/ 1939981 w 8215058"/>
              <a:gd name="connsiteY363" fmla="*/ 2265017 h 2976941"/>
              <a:gd name="connsiteX364" fmla="*/ 2021003 w 8215058"/>
              <a:gd name="connsiteY364" fmla="*/ 2099396 h 2976941"/>
              <a:gd name="connsiteX365" fmla="*/ 2163282 w 8215058"/>
              <a:gd name="connsiteY365" fmla="*/ 1834576 h 2976941"/>
              <a:gd name="connsiteX366" fmla="*/ 2886073 w 8215058"/>
              <a:gd name="connsiteY366" fmla="*/ 1661759 h 2976941"/>
              <a:gd name="connsiteX367" fmla="*/ 3249660 w 8215058"/>
              <a:gd name="connsiteY367" fmla="*/ 1614462 h 2976941"/>
              <a:gd name="connsiteX368" fmla="*/ 3552686 w 8215058"/>
              <a:gd name="connsiteY368" fmla="*/ 1552306 h 2976941"/>
              <a:gd name="connsiteX369" fmla="*/ 3564745 w 8215058"/>
              <a:gd name="connsiteY369" fmla="*/ 1411835 h 2976941"/>
              <a:gd name="connsiteX370" fmla="*/ 3756506 w 8215058"/>
              <a:gd name="connsiteY370" fmla="*/ 1481214 h 2976941"/>
              <a:gd name="connsiteX371" fmla="*/ 3879643 w 8215058"/>
              <a:gd name="connsiteY371" fmla="*/ 1610574 h 2976941"/>
              <a:gd name="connsiteX372" fmla="*/ 4035812 w 8215058"/>
              <a:gd name="connsiteY372" fmla="*/ 1752149 h 2976941"/>
              <a:gd name="connsiteX373" fmla="*/ 4290959 w 8215058"/>
              <a:gd name="connsiteY373" fmla="*/ 1735200 h 2976941"/>
              <a:gd name="connsiteX374" fmla="*/ 4485772 w 8215058"/>
              <a:gd name="connsiteY374" fmla="*/ 1700604 h 2976941"/>
              <a:gd name="connsiteX375" fmla="*/ 4911268 w 8215058"/>
              <a:gd name="connsiteY375" fmla="*/ 1960154 h 2976941"/>
              <a:gd name="connsiteX376" fmla="*/ 4951211 w 8215058"/>
              <a:gd name="connsiteY376" fmla="*/ 2101289 h 2976941"/>
              <a:gd name="connsiteX377" fmla="*/ 4980390 w 8215058"/>
              <a:gd name="connsiteY377" fmla="*/ 2213487 h 2976941"/>
              <a:gd name="connsiteX378" fmla="*/ 5750010 w 8215058"/>
              <a:gd name="connsiteY378" fmla="*/ 2690646 h 2976941"/>
              <a:gd name="connsiteX379" fmla="*/ 6344267 w 8215058"/>
              <a:gd name="connsiteY379" fmla="*/ 2928544 h 2976941"/>
              <a:gd name="connsiteX380" fmla="*/ 6392784 w 8215058"/>
              <a:gd name="connsiteY380" fmla="*/ 2976941 h 2976941"/>
              <a:gd name="connsiteX381" fmla="*/ 6326592 w 8215058"/>
              <a:gd name="connsiteY381" fmla="*/ 2976941 h 2976941"/>
              <a:gd name="connsiteX382" fmla="*/ 6310312 w 8215058"/>
              <a:gd name="connsiteY382" fmla="*/ 2960821 h 2976941"/>
              <a:gd name="connsiteX383" fmla="*/ 5736521 w 8215058"/>
              <a:gd name="connsiteY383" fmla="*/ 2734274 h 2976941"/>
              <a:gd name="connsiteX384" fmla="*/ 4934836 w 8215058"/>
              <a:gd name="connsiteY384" fmla="*/ 2228074 h 2976941"/>
              <a:gd name="connsiteX385" fmla="*/ 4903959 w 8215058"/>
              <a:gd name="connsiteY385" fmla="*/ 2110430 h 2976941"/>
              <a:gd name="connsiteX386" fmla="*/ 4866435 w 8215058"/>
              <a:gd name="connsiteY386" fmla="*/ 1977239 h 2976941"/>
              <a:gd name="connsiteX387" fmla="*/ 4858473 w 8215058"/>
              <a:gd name="connsiteY387" fmla="*/ 1960932 h 2976941"/>
              <a:gd name="connsiteX388" fmla="*/ 4701365 w 8215058"/>
              <a:gd name="connsiteY388" fmla="*/ 1800583 h 2976941"/>
              <a:gd name="connsiteX389" fmla="*/ 4482942 w 8215058"/>
              <a:gd name="connsiteY389" fmla="*/ 1746251 h 2976941"/>
              <a:gd name="connsiteX390" fmla="*/ 4300335 w 8215058"/>
              <a:gd name="connsiteY390" fmla="*/ 1779158 h 2976941"/>
              <a:gd name="connsiteX391" fmla="*/ 4017653 w 8215058"/>
              <a:gd name="connsiteY391" fmla="*/ 1794165 h 2976941"/>
              <a:gd name="connsiteX392" fmla="*/ 3842436 w 8215058"/>
              <a:gd name="connsiteY392" fmla="*/ 1639309 h 2976941"/>
              <a:gd name="connsiteX393" fmla="*/ 3729142 w 8215058"/>
              <a:gd name="connsiteY393" fmla="*/ 1519162 h 2976941"/>
              <a:gd name="connsiteX394" fmla="*/ 3557988 w 8215058"/>
              <a:gd name="connsiteY394" fmla="*/ 1457225 h 2976941"/>
              <a:gd name="connsiteX395" fmla="*/ 3258575 w 8215058"/>
              <a:gd name="connsiteY395" fmla="*/ 1519648 h 2976941"/>
              <a:gd name="connsiteX396" fmla="*/ 2847286 w 8215058"/>
              <a:gd name="connsiteY396" fmla="*/ 1568198 h 2976941"/>
              <a:gd name="connsiteX397" fmla="*/ 2136827 w 8215058"/>
              <a:gd name="connsiteY397" fmla="*/ 1730650 h 2976941"/>
              <a:gd name="connsiteX398" fmla="*/ 1990951 w 8215058"/>
              <a:gd name="connsiteY398" fmla="*/ 2002967 h 2976941"/>
              <a:gd name="connsiteX399" fmla="*/ 1903589 w 8215058"/>
              <a:gd name="connsiteY399" fmla="*/ 2181288 h 2976941"/>
              <a:gd name="connsiteX400" fmla="*/ 1306744 w 8215058"/>
              <a:gd name="connsiteY400" fmla="*/ 2846379 h 2976941"/>
              <a:gd name="connsiteX401" fmla="*/ 1142668 w 8215058"/>
              <a:gd name="connsiteY401" fmla="*/ 2976941 h 2976941"/>
              <a:gd name="connsiteX402" fmla="*/ 1068338 w 8215058"/>
              <a:gd name="connsiteY402" fmla="*/ 2976941 h 2976941"/>
              <a:gd name="connsiteX403" fmla="*/ 1275625 w 8215058"/>
              <a:gd name="connsiteY403" fmla="*/ 2811975 h 2976941"/>
              <a:gd name="connsiteX404" fmla="*/ 1863462 w 8215058"/>
              <a:gd name="connsiteY404" fmla="*/ 2158542 h 2976941"/>
              <a:gd name="connsiteX405" fmla="*/ 1949456 w 8215058"/>
              <a:gd name="connsiteY405" fmla="*/ 1983324 h 2976941"/>
              <a:gd name="connsiteX406" fmla="*/ 2099103 w 8215058"/>
              <a:gd name="connsiteY406" fmla="*/ 1703885 h 2976941"/>
              <a:gd name="connsiteX407" fmla="*/ 2861368 w 8215058"/>
              <a:gd name="connsiteY407" fmla="*/ 1523799 h 2976941"/>
              <a:gd name="connsiteX408" fmla="*/ 3244146 w 8215058"/>
              <a:gd name="connsiteY408" fmla="*/ 1475257 h 2976941"/>
              <a:gd name="connsiteX409" fmla="*/ 3564745 w 8215058"/>
              <a:gd name="connsiteY409" fmla="*/ 1411835 h 2976941"/>
              <a:gd name="connsiteX410" fmla="*/ 3575108 w 8215058"/>
              <a:gd name="connsiteY410" fmla="*/ 1271627 h 2976941"/>
              <a:gd name="connsiteX411" fmla="*/ 3776373 w 8215058"/>
              <a:gd name="connsiteY411" fmla="*/ 1344542 h 2976941"/>
              <a:gd name="connsiteX412" fmla="*/ 3905633 w 8215058"/>
              <a:gd name="connsiteY412" fmla="*/ 1479530 h 2976941"/>
              <a:gd name="connsiteX413" fmla="*/ 4070420 w 8215058"/>
              <a:gd name="connsiteY413" fmla="*/ 1629861 h 2976941"/>
              <a:gd name="connsiteX414" fmla="*/ 4339119 w 8215058"/>
              <a:gd name="connsiteY414" fmla="*/ 1615917 h 2976941"/>
              <a:gd name="connsiteX415" fmla="*/ 4544833 w 8215058"/>
              <a:gd name="connsiteY415" fmla="*/ 1579873 h 2976941"/>
              <a:gd name="connsiteX416" fmla="*/ 4991530 w 8215058"/>
              <a:gd name="connsiteY416" fmla="*/ 1853125 h 2976941"/>
              <a:gd name="connsiteX417" fmla="*/ 5034124 w 8215058"/>
              <a:gd name="connsiteY417" fmla="*/ 1998712 h 2976941"/>
              <a:gd name="connsiteX418" fmla="*/ 5064606 w 8215058"/>
              <a:gd name="connsiteY418" fmla="*/ 2117514 h 2976941"/>
              <a:gd name="connsiteX419" fmla="*/ 5876206 w 8215058"/>
              <a:gd name="connsiteY419" fmla="*/ 2622241 h 2976941"/>
              <a:gd name="connsiteX420" fmla="*/ 6589065 w 8215058"/>
              <a:gd name="connsiteY420" fmla="*/ 2960863 h 2976941"/>
              <a:gd name="connsiteX421" fmla="*/ 6599046 w 8215058"/>
              <a:gd name="connsiteY421" fmla="*/ 2976941 h 2976941"/>
              <a:gd name="connsiteX422" fmla="*/ 6539431 w 8215058"/>
              <a:gd name="connsiteY422" fmla="*/ 2976941 h 2976941"/>
              <a:gd name="connsiteX423" fmla="*/ 6468980 w 8215058"/>
              <a:gd name="connsiteY423" fmla="*/ 2907027 h 2976941"/>
              <a:gd name="connsiteX424" fmla="*/ 5863460 w 8215058"/>
              <a:gd name="connsiteY424" fmla="*/ 2668384 h 2976941"/>
              <a:gd name="connsiteX425" fmla="*/ 5022147 w 8215058"/>
              <a:gd name="connsiteY425" fmla="*/ 2133484 h 2976941"/>
              <a:gd name="connsiteX426" fmla="*/ 4989789 w 8215058"/>
              <a:gd name="connsiteY426" fmla="*/ 2008864 h 2976941"/>
              <a:gd name="connsiteX427" fmla="*/ 4950615 w 8215058"/>
              <a:gd name="connsiteY427" fmla="*/ 1868311 h 2976941"/>
              <a:gd name="connsiteX428" fmla="*/ 4941690 w 8215058"/>
              <a:gd name="connsiteY428" fmla="*/ 1850053 h 2976941"/>
              <a:gd name="connsiteX429" fmla="*/ 4775471 w 8215058"/>
              <a:gd name="connsiteY429" fmla="*/ 1679321 h 2976941"/>
              <a:gd name="connsiteX430" fmla="*/ 4543775 w 8215058"/>
              <a:gd name="connsiteY430" fmla="*/ 1621252 h 2976941"/>
              <a:gd name="connsiteX431" fmla="*/ 4351313 w 8215058"/>
              <a:gd name="connsiteY431" fmla="*/ 1655690 h 2976941"/>
              <a:gd name="connsiteX432" fmla="*/ 4052893 w 8215058"/>
              <a:gd name="connsiteY432" fmla="*/ 1672126 h 2976941"/>
              <a:gd name="connsiteX433" fmla="*/ 3868271 w 8215058"/>
              <a:gd name="connsiteY433" fmla="*/ 1506938 h 2976941"/>
              <a:gd name="connsiteX434" fmla="*/ 3748998 w 8215058"/>
              <a:gd name="connsiteY434" fmla="*/ 1379544 h 2976941"/>
              <a:gd name="connsiteX435" fmla="*/ 3568238 w 8215058"/>
              <a:gd name="connsiteY435" fmla="*/ 1314643 h 2976941"/>
              <a:gd name="connsiteX436" fmla="*/ 3251918 w 8215058"/>
              <a:gd name="connsiteY436" fmla="*/ 1379130 h 2976941"/>
              <a:gd name="connsiteX437" fmla="*/ 2819813 w 8215058"/>
              <a:gd name="connsiteY437" fmla="*/ 1429630 h 2976941"/>
              <a:gd name="connsiteX438" fmla="*/ 2070064 w 8215058"/>
              <a:gd name="connsiteY438" fmla="*/ 1599719 h 2976941"/>
              <a:gd name="connsiteX439" fmla="*/ 1916856 w 8215058"/>
              <a:gd name="connsiteY439" fmla="*/ 1886700 h 2976941"/>
              <a:gd name="connsiteX440" fmla="*/ 1825469 w 8215058"/>
              <a:gd name="connsiteY440" fmla="*/ 2075653 h 2976941"/>
              <a:gd name="connsiteX441" fmla="*/ 947637 w 8215058"/>
              <a:gd name="connsiteY441" fmla="*/ 2973042 h 2976941"/>
              <a:gd name="connsiteX442" fmla="*/ 942650 w 8215058"/>
              <a:gd name="connsiteY442" fmla="*/ 2976941 h 2976941"/>
              <a:gd name="connsiteX443" fmla="*/ 868599 w 8215058"/>
              <a:gd name="connsiteY443" fmla="*/ 2976941 h 2976941"/>
              <a:gd name="connsiteX444" fmla="*/ 918719 w 8215058"/>
              <a:gd name="connsiteY444" fmla="*/ 2937588 h 2976941"/>
              <a:gd name="connsiteX445" fmla="*/ 1784392 w 8215058"/>
              <a:gd name="connsiteY445" fmla="*/ 2054831 h 2976941"/>
              <a:gd name="connsiteX446" fmla="*/ 1874919 w 8215058"/>
              <a:gd name="connsiteY446" fmla="*/ 1870127 h 2976941"/>
              <a:gd name="connsiteX447" fmla="*/ 2031935 w 8215058"/>
              <a:gd name="connsiteY447" fmla="*/ 1576066 h 2976941"/>
              <a:gd name="connsiteX448" fmla="*/ 2833866 w 8215058"/>
              <a:gd name="connsiteY448" fmla="*/ 1388135 h 2976941"/>
              <a:gd name="connsiteX449" fmla="*/ 3238013 w 8215058"/>
              <a:gd name="connsiteY449" fmla="*/ 1337812 h 2976941"/>
              <a:gd name="connsiteX450" fmla="*/ 3575108 w 8215058"/>
              <a:gd name="connsiteY450" fmla="*/ 1271627 h 2976941"/>
              <a:gd name="connsiteX451" fmla="*/ 3585998 w 8215058"/>
              <a:gd name="connsiteY451" fmla="*/ 1130538 h 2976941"/>
              <a:gd name="connsiteX452" fmla="*/ 3797309 w 8215058"/>
              <a:gd name="connsiteY452" fmla="*/ 1207854 h 2976941"/>
              <a:gd name="connsiteX453" fmla="*/ 3932664 w 8215058"/>
              <a:gd name="connsiteY453" fmla="*/ 1351375 h 2976941"/>
              <a:gd name="connsiteX454" fmla="*/ 4106898 w 8215058"/>
              <a:gd name="connsiteY454" fmla="*/ 1510132 h 2976941"/>
              <a:gd name="connsiteX455" fmla="*/ 4390777 w 8215058"/>
              <a:gd name="connsiteY455" fmla="*/ 1491642 h 2976941"/>
              <a:gd name="connsiteX456" fmla="*/ 4605797 w 8215058"/>
              <a:gd name="connsiteY456" fmla="*/ 1453892 h 2976941"/>
              <a:gd name="connsiteX457" fmla="*/ 5073868 w 8215058"/>
              <a:gd name="connsiteY457" fmla="*/ 1741225 h 2976941"/>
              <a:gd name="connsiteX458" fmla="*/ 5117516 w 8215058"/>
              <a:gd name="connsiteY458" fmla="*/ 1897855 h 2976941"/>
              <a:gd name="connsiteX459" fmla="*/ 5149673 w 8215058"/>
              <a:gd name="connsiteY459" fmla="*/ 2023059 h 2976941"/>
              <a:gd name="connsiteX460" fmla="*/ 6003260 w 8215058"/>
              <a:gd name="connsiteY460" fmla="*/ 2555361 h 2976941"/>
              <a:gd name="connsiteX461" fmla="*/ 6751007 w 8215058"/>
              <a:gd name="connsiteY461" fmla="*/ 2909468 h 2976941"/>
              <a:gd name="connsiteX462" fmla="*/ 6792718 w 8215058"/>
              <a:gd name="connsiteY462" fmla="*/ 2976941 h 2976941"/>
              <a:gd name="connsiteX463" fmla="*/ 6737191 w 8215058"/>
              <a:gd name="connsiteY463" fmla="*/ 2976941 h 2976941"/>
              <a:gd name="connsiteX464" fmla="*/ 6712930 w 8215058"/>
              <a:gd name="connsiteY464" fmla="*/ 2937813 h 2976941"/>
              <a:gd name="connsiteX465" fmla="*/ 5990913 w 8215058"/>
              <a:gd name="connsiteY465" fmla="*/ 2600350 h 2976941"/>
              <a:gd name="connsiteX466" fmla="*/ 5105238 w 8215058"/>
              <a:gd name="connsiteY466" fmla="*/ 2038981 h 2976941"/>
              <a:gd name="connsiteX467" fmla="*/ 5071620 w 8215058"/>
              <a:gd name="connsiteY467" fmla="*/ 1907793 h 2976941"/>
              <a:gd name="connsiteX468" fmla="*/ 5030613 w 8215058"/>
              <a:gd name="connsiteY468" fmla="*/ 1759515 h 2976941"/>
              <a:gd name="connsiteX469" fmla="*/ 5020902 w 8215058"/>
              <a:gd name="connsiteY469" fmla="*/ 1739678 h 2976941"/>
              <a:gd name="connsiteX470" fmla="*/ 4846610 w 8215058"/>
              <a:gd name="connsiteY470" fmla="*/ 1561456 h 2976941"/>
              <a:gd name="connsiteX471" fmla="*/ 4604323 w 8215058"/>
              <a:gd name="connsiteY471" fmla="*/ 1500338 h 2976941"/>
              <a:gd name="connsiteX472" fmla="*/ 4401730 w 8215058"/>
              <a:gd name="connsiteY472" fmla="*/ 1536805 h 2976941"/>
              <a:gd name="connsiteX473" fmla="*/ 4089335 w 8215058"/>
              <a:gd name="connsiteY473" fmla="*/ 1552355 h 2976941"/>
              <a:gd name="connsiteX474" fmla="*/ 3896091 w 8215058"/>
              <a:gd name="connsiteY474" fmla="*/ 1378414 h 2976941"/>
              <a:gd name="connsiteX475" fmla="*/ 3768561 w 8215058"/>
              <a:gd name="connsiteY475" fmla="*/ 1245964 h 2976941"/>
              <a:gd name="connsiteX476" fmla="*/ 3578258 w 8215058"/>
              <a:gd name="connsiteY476" fmla="*/ 1177130 h 2976941"/>
              <a:gd name="connsiteX477" fmla="*/ 3245647 w 8215058"/>
              <a:gd name="connsiteY477" fmla="*/ 1244155 h 2976941"/>
              <a:gd name="connsiteX478" fmla="*/ 2791978 w 8215058"/>
              <a:gd name="connsiteY478" fmla="*/ 1297009 h 2976941"/>
              <a:gd name="connsiteX479" fmla="*/ 2002973 w 8215058"/>
              <a:gd name="connsiteY479" fmla="*/ 1474782 h 2976941"/>
              <a:gd name="connsiteX480" fmla="*/ 1843017 w 8215058"/>
              <a:gd name="connsiteY480" fmla="*/ 1773689 h 2976941"/>
              <a:gd name="connsiteX481" fmla="*/ 1745909 w 8215058"/>
              <a:gd name="connsiteY481" fmla="*/ 1970703 h 2976941"/>
              <a:gd name="connsiteX482" fmla="*/ 823134 w 8215058"/>
              <a:gd name="connsiteY482" fmla="*/ 2912659 h 2976941"/>
              <a:gd name="connsiteX483" fmla="*/ 741074 w 8215058"/>
              <a:gd name="connsiteY483" fmla="*/ 2976941 h 2976941"/>
              <a:gd name="connsiteX484" fmla="*/ 666773 w 8215058"/>
              <a:gd name="connsiteY484" fmla="*/ 2976941 h 2976941"/>
              <a:gd name="connsiteX485" fmla="*/ 795627 w 8215058"/>
              <a:gd name="connsiteY485" fmla="*/ 2876082 h 2976941"/>
              <a:gd name="connsiteX486" fmla="*/ 1706734 w 8215058"/>
              <a:gd name="connsiteY486" fmla="*/ 1949920 h 2976941"/>
              <a:gd name="connsiteX487" fmla="*/ 1801889 w 8215058"/>
              <a:gd name="connsiteY487" fmla="*/ 1755795 h 2976941"/>
              <a:gd name="connsiteX488" fmla="*/ 1966043 w 8215058"/>
              <a:gd name="connsiteY488" fmla="*/ 1447646 h 2976941"/>
              <a:gd name="connsiteX489" fmla="*/ 2807225 w 8215058"/>
              <a:gd name="connsiteY489" fmla="*/ 1252035 h 2976941"/>
              <a:gd name="connsiteX490" fmla="*/ 3232562 w 8215058"/>
              <a:gd name="connsiteY490" fmla="*/ 1199559 h 2976941"/>
              <a:gd name="connsiteX491" fmla="*/ 3585998 w 8215058"/>
              <a:gd name="connsiteY491" fmla="*/ 1130538 h 2976941"/>
              <a:gd name="connsiteX492" fmla="*/ 3599607 w 8215058"/>
              <a:gd name="connsiteY492" fmla="*/ 987304 h 2976941"/>
              <a:gd name="connsiteX493" fmla="*/ 3820641 w 8215058"/>
              <a:gd name="connsiteY493" fmla="*/ 1068553 h 2976941"/>
              <a:gd name="connsiteX494" fmla="*/ 3961933 w 8215058"/>
              <a:gd name="connsiteY494" fmla="*/ 1219285 h 2976941"/>
              <a:gd name="connsiteX495" fmla="*/ 4144373 w 8215058"/>
              <a:gd name="connsiteY495" fmla="*/ 1386958 h 2976941"/>
              <a:gd name="connsiteX496" fmla="*/ 4442448 w 8215058"/>
              <a:gd name="connsiteY496" fmla="*/ 1367820 h 2976941"/>
              <a:gd name="connsiteX497" fmla="*/ 4665408 w 8215058"/>
              <a:gd name="connsiteY497" fmla="*/ 1329523 h 2976941"/>
              <a:gd name="connsiteX498" fmla="*/ 5154893 w 8215058"/>
              <a:gd name="connsiteY498" fmla="*/ 1630973 h 2976941"/>
              <a:gd name="connsiteX499" fmla="*/ 5200372 w 8215058"/>
              <a:gd name="connsiteY499" fmla="*/ 1795333 h 2976941"/>
              <a:gd name="connsiteX500" fmla="*/ 5233830 w 8215058"/>
              <a:gd name="connsiteY500" fmla="*/ 1927141 h 2976941"/>
              <a:gd name="connsiteX501" fmla="*/ 6128797 w 8215058"/>
              <a:gd name="connsiteY501" fmla="*/ 2487776 h 2976941"/>
              <a:gd name="connsiteX502" fmla="*/ 6911921 w 8215058"/>
              <a:gd name="connsiteY502" fmla="*/ 2860443 h 2976941"/>
              <a:gd name="connsiteX503" fmla="*/ 6984009 w 8215058"/>
              <a:gd name="connsiteY503" fmla="*/ 2976941 h 2976941"/>
              <a:gd name="connsiteX504" fmla="*/ 6933541 w 8215058"/>
              <a:gd name="connsiteY504" fmla="*/ 2976941 h 2976941"/>
              <a:gd name="connsiteX505" fmla="*/ 6878347 w 8215058"/>
              <a:gd name="connsiteY505" fmla="*/ 2887571 h 2976941"/>
              <a:gd name="connsiteX506" fmla="*/ 6120917 w 8215058"/>
              <a:gd name="connsiteY506" fmla="*/ 2532987 h 2976941"/>
              <a:gd name="connsiteX507" fmla="*/ 5193483 w 8215058"/>
              <a:gd name="connsiteY507" fmla="*/ 1943494 h 2976941"/>
              <a:gd name="connsiteX508" fmla="*/ 5158322 w 8215058"/>
              <a:gd name="connsiteY508" fmla="*/ 1806245 h 2976941"/>
              <a:gd name="connsiteX509" fmla="*/ 5115483 w 8215058"/>
              <a:gd name="connsiteY509" fmla="*/ 1650237 h 2976941"/>
              <a:gd name="connsiteX510" fmla="*/ 5105030 w 8215058"/>
              <a:gd name="connsiteY510" fmla="*/ 1628857 h 2976941"/>
              <a:gd name="connsiteX511" fmla="*/ 4667584 w 8215058"/>
              <a:gd name="connsiteY511" fmla="*/ 1377518 h 2976941"/>
              <a:gd name="connsiteX512" fmla="*/ 4454915 w 8215058"/>
              <a:gd name="connsiteY512" fmla="*/ 1415108 h 2976941"/>
              <a:gd name="connsiteX513" fmla="*/ 4124842 w 8215058"/>
              <a:gd name="connsiteY513" fmla="*/ 1432080 h 2976941"/>
              <a:gd name="connsiteX514" fmla="*/ 3922986 w 8215058"/>
              <a:gd name="connsiteY514" fmla="*/ 1249382 h 2976941"/>
              <a:gd name="connsiteX515" fmla="*/ 3791455 w 8215058"/>
              <a:gd name="connsiteY515" fmla="*/ 1107785 h 2976941"/>
              <a:gd name="connsiteX516" fmla="*/ 3591985 w 8215058"/>
              <a:gd name="connsiteY516" fmla="*/ 1034932 h 2976941"/>
              <a:gd name="connsiteX517" fmla="*/ 3242580 w 8215058"/>
              <a:gd name="connsiteY517" fmla="*/ 1105244 h 2976941"/>
              <a:gd name="connsiteX518" fmla="*/ 2767367 w 8215058"/>
              <a:gd name="connsiteY518" fmla="*/ 1159505 h 2976941"/>
              <a:gd name="connsiteX519" fmla="*/ 1939446 w 8215058"/>
              <a:gd name="connsiteY519" fmla="*/ 1344711 h 2976941"/>
              <a:gd name="connsiteX520" fmla="*/ 1769405 w 8215058"/>
              <a:gd name="connsiteY520" fmla="*/ 1661547 h 2976941"/>
              <a:gd name="connsiteX521" fmla="*/ 1668091 w 8215058"/>
              <a:gd name="connsiteY521" fmla="*/ 1867812 h 2976941"/>
              <a:gd name="connsiteX522" fmla="*/ 700011 w 8215058"/>
              <a:gd name="connsiteY522" fmla="*/ 2854523 h 2976941"/>
              <a:gd name="connsiteX523" fmla="*/ 556538 w 8215058"/>
              <a:gd name="connsiteY523" fmla="*/ 2966501 h 2976941"/>
              <a:gd name="connsiteX524" fmla="*/ 544596 w 8215058"/>
              <a:gd name="connsiteY524" fmla="*/ 2976941 h 2976941"/>
              <a:gd name="connsiteX525" fmla="*/ 476963 w 8215058"/>
              <a:gd name="connsiteY525" fmla="*/ 2976941 h 2976941"/>
              <a:gd name="connsiteX526" fmla="*/ 531907 w 8215058"/>
              <a:gd name="connsiteY526" fmla="*/ 2928950 h 2976941"/>
              <a:gd name="connsiteX527" fmla="*/ 675419 w 8215058"/>
              <a:gd name="connsiteY527" fmla="*/ 2817013 h 2976941"/>
              <a:gd name="connsiteX528" fmla="*/ 1630899 w 8215058"/>
              <a:gd name="connsiteY528" fmla="*/ 1845126 h 2976941"/>
              <a:gd name="connsiteX529" fmla="*/ 1730633 w 8215058"/>
              <a:gd name="connsiteY529" fmla="*/ 1641547 h 2976941"/>
              <a:gd name="connsiteX530" fmla="*/ 1902301 w 8215058"/>
              <a:gd name="connsiteY530" fmla="*/ 1317158 h 2976941"/>
              <a:gd name="connsiteX531" fmla="*/ 2782812 w 8215058"/>
              <a:gd name="connsiteY531" fmla="*/ 1113951 h 2976941"/>
              <a:gd name="connsiteX532" fmla="*/ 3229479 w 8215058"/>
              <a:gd name="connsiteY532" fmla="*/ 1059653 h 2976941"/>
              <a:gd name="connsiteX533" fmla="*/ 3599607 w 8215058"/>
              <a:gd name="connsiteY533" fmla="*/ 987304 h 2976941"/>
              <a:gd name="connsiteX534" fmla="*/ 3610460 w 8215058"/>
              <a:gd name="connsiteY534" fmla="*/ 849842 h 2976941"/>
              <a:gd name="connsiteX535" fmla="*/ 3840912 w 8215058"/>
              <a:gd name="connsiteY535" fmla="*/ 934996 h 2976941"/>
              <a:gd name="connsiteX536" fmla="*/ 3988733 w 8215058"/>
              <a:gd name="connsiteY536" fmla="*/ 1093143 h 2976941"/>
              <a:gd name="connsiteX537" fmla="*/ 4179621 w 8215058"/>
              <a:gd name="connsiteY537" fmla="*/ 1269190 h 2976941"/>
              <a:gd name="connsiteX538" fmla="*/ 4492067 w 8215058"/>
              <a:gd name="connsiteY538" fmla="*/ 1249781 h 2976941"/>
              <a:gd name="connsiteX539" fmla="*/ 4727490 w 8215058"/>
              <a:gd name="connsiteY539" fmla="*/ 1208303 h 2976941"/>
              <a:gd name="connsiteX540" fmla="*/ 5238155 w 8215058"/>
              <a:gd name="connsiteY540" fmla="*/ 1524409 h 2976941"/>
              <a:gd name="connsiteX541" fmla="*/ 5284363 w 8215058"/>
              <a:gd name="connsiteY541" fmla="*/ 1694212 h 2976941"/>
              <a:gd name="connsiteX542" fmla="*/ 5319463 w 8215058"/>
              <a:gd name="connsiteY542" fmla="*/ 1832376 h 2976941"/>
              <a:gd name="connsiteX543" fmla="*/ 6255274 w 8215058"/>
              <a:gd name="connsiteY543" fmla="*/ 2420207 h 2976941"/>
              <a:gd name="connsiteX544" fmla="*/ 7149874 w 8215058"/>
              <a:gd name="connsiteY544" fmla="*/ 2934351 h 2976941"/>
              <a:gd name="connsiteX545" fmla="*/ 7166385 w 8215058"/>
              <a:gd name="connsiteY545" fmla="*/ 2976941 h 2976941"/>
              <a:gd name="connsiteX546" fmla="*/ 7118625 w 8215058"/>
              <a:gd name="connsiteY546" fmla="*/ 2976941 h 2976941"/>
              <a:gd name="connsiteX547" fmla="*/ 7111015 w 8215058"/>
              <a:gd name="connsiteY547" fmla="*/ 2952702 h 2976941"/>
              <a:gd name="connsiteX548" fmla="*/ 6246422 w 8215058"/>
              <a:gd name="connsiteY548" fmla="*/ 2465409 h 2976941"/>
              <a:gd name="connsiteX549" fmla="*/ 5276966 w 8215058"/>
              <a:gd name="connsiteY549" fmla="*/ 1848306 h 2976941"/>
              <a:gd name="connsiteX550" fmla="*/ 5240585 w 8215058"/>
              <a:gd name="connsiteY550" fmla="*/ 1704529 h 2976941"/>
              <a:gd name="connsiteX551" fmla="*/ 5195459 w 8215058"/>
              <a:gd name="connsiteY551" fmla="*/ 1540918 h 2976941"/>
              <a:gd name="connsiteX552" fmla="*/ 5184081 w 8215058"/>
              <a:gd name="connsiteY552" fmla="*/ 1517626 h 2976941"/>
              <a:gd name="connsiteX553" fmla="*/ 4726218 w 8215058"/>
              <a:gd name="connsiteY553" fmla="*/ 1254165 h 2976941"/>
              <a:gd name="connsiteX554" fmla="*/ 4503791 w 8215058"/>
              <a:gd name="connsiteY554" fmla="*/ 1293583 h 2976941"/>
              <a:gd name="connsiteX555" fmla="*/ 4162092 w 8215058"/>
              <a:gd name="connsiteY555" fmla="*/ 1311456 h 2976941"/>
              <a:gd name="connsiteX556" fmla="*/ 3951371 w 8215058"/>
              <a:gd name="connsiteY556" fmla="*/ 1120550 h 2976941"/>
              <a:gd name="connsiteX557" fmla="*/ 3813353 w 8215058"/>
              <a:gd name="connsiteY557" fmla="*/ 971575 h 2976941"/>
              <a:gd name="connsiteX558" fmla="*/ 3603804 w 8215058"/>
              <a:gd name="connsiteY558" fmla="*/ 894931 h 2976941"/>
              <a:gd name="connsiteX559" fmla="*/ 3237888 w 8215058"/>
              <a:gd name="connsiteY559" fmla="*/ 968050 h 2976941"/>
              <a:gd name="connsiteX560" fmla="*/ 2741486 w 8215058"/>
              <a:gd name="connsiteY560" fmla="*/ 1024466 h 2976941"/>
              <a:gd name="connsiteX561" fmla="*/ 1873935 w 8215058"/>
              <a:gd name="connsiteY561" fmla="*/ 1217558 h 2976941"/>
              <a:gd name="connsiteX562" fmla="*/ 1697309 w 8215058"/>
              <a:gd name="connsiteY562" fmla="*/ 1548650 h 2976941"/>
              <a:gd name="connsiteX563" fmla="*/ 1591835 w 8215058"/>
              <a:gd name="connsiteY563" fmla="*/ 1764199 h 2976941"/>
              <a:gd name="connsiteX564" fmla="*/ 579023 w 8215058"/>
              <a:gd name="connsiteY564" fmla="*/ 2794883 h 2976941"/>
              <a:gd name="connsiteX565" fmla="*/ 429470 w 8215058"/>
              <a:gd name="connsiteY565" fmla="*/ 2911223 h 2976941"/>
              <a:gd name="connsiteX566" fmla="*/ 354056 w 8215058"/>
              <a:gd name="connsiteY566" fmla="*/ 2976941 h 2976941"/>
              <a:gd name="connsiteX567" fmla="*/ 283763 w 8215058"/>
              <a:gd name="connsiteY567" fmla="*/ 2976941 h 2976941"/>
              <a:gd name="connsiteX568" fmla="*/ 400000 w 8215058"/>
              <a:gd name="connsiteY568" fmla="*/ 2875599 h 2976941"/>
              <a:gd name="connsiteX569" fmla="*/ 549763 w 8215058"/>
              <a:gd name="connsiteY569" fmla="*/ 2758669 h 2976941"/>
              <a:gd name="connsiteX570" fmla="*/ 1550777 w 8215058"/>
              <a:gd name="connsiteY570" fmla="*/ 1740482 h 2976941"/>
              <a:gd name="connsiteX571" fmla="*/ 1655248 w 8215058"/>
              <a:gd name="connsiteY571" fmla="*/ 1527842 h 2976941"/>
              <a:gd name="connsiteX572" fmla="*/ 1835407 w 8215058"/>
              <a:gd name="connsiteY572" fmla="*/ 1190166 h 2976941"/>
              <a:gd name="connsiteX573" fmla="*/ 2755954 w 8215058"/>
              <a:gd name="connsiteY573" fmla="*/ 980859 h 2976941"/>
              <a:gd name="connsiteX574" fmla="*/ 3224024 w 8215058"/>
              <a:gd name="connsiteY574" fmla="*/ 924825 h 2976941"/>
              <a:gd name="connsiteX575" fmla="*/ 3610460 w 8215058"/>
              <a:gd name="connsiteY575" fmla="*/ 849842 h 2976941"/>
              <a:gd name="connsiteX576" fmla="*/ 3617922 w 8215058"/>
              <a:gd name="connsiteY576" fmla="*/ 708259 h 2976941"/>
              <a:gd name="connsiteX577" fmla="*/ 3858011 w 8215058"/>
              <a:gd name="connsiteY577" fmla="*/ 797249 h 2976941"/>
              <a:gd name="connsiteX578" fmla="*/ 4012189 w 8215058"/>
              <a:gd name="connsiteY578" fmla="*/ 962435 h 2976941"/>
              <a:gd name="connsiteX579" fmla="*/ 4211690 w 8215058"/>
              <a:gd name="connsiteY579" fmla="*/ 1147239 h 2976941"/>
              <a:gd name="connsiteX580" fmla="*/ 4539838 w 8215058"/>
              <a:gd name="connsiteY580" fmla="*/ 1126360 h 2976941"/>
              <a:gd name="connsiteX581" fmla="*/ 4787335 w 8215058"/>
              <a:gd name="connsiteY581" fmla="*/ 1082852 h 2976941"/>
              <a:gd name="connsiteX582" fmla="*/ 5319572 w 8215058"/>
              <a:gd name="connsiteY582" fmla="*/ 1412460 h 2976941"/>
              <a:gd name="connsiteX583" fmla="*/ 5368751 w 8215058"/>
              <a:gd name="connsiteY583" fmla="*/ 1592320 h 2976941"/>
              <a:gd name="connsiteX584" fmla="*/ 5404972 w 8215058"/>
              <a:gd name="connsiteY584" fmla="*/ 1736716 h 2976941"/>
              <a:gd name="connsiteX585" fmla="*/ 6382381 w 8215058"/>
              <a:gd name="connsiteY585" fmla="*/ 2352306 h 2976941"/>
              <a:gd name="connsiteX586" fmla="*/ 7344765 w 8215058"/>
              <a:gd name="connsiteY586" fmla="*/ 2963801 h 2976941"/>
              <a:gd name="connsiteX587" fmla="*/ 7348114 w 8215058"/>
              <a:gd name="connsiteY587" fmla="*/ 2976941 h 2976941"/>
              <a:gd name="connsiteX588" fmla="*/ 7301309 w 8215058"/>
              <a:gd name="connsiteY588" fmla="*/ 2976941 h 2976941"/>
              <a:gd name="connsiteX589" fmla="*/ 7299981 w 8215058"/>
              <a:gd name="connsiteY589" fmla="*/ 2971757 h 2976941"/>
              <a:gd name="connsiteX590" fmla="*/ 6369913 w 8215058"/>
              <a:gd name="connsiteY590" fmla="*/ 2391104 h 2976941"/>
              <a:gd name="connsiteX591" fmla="*/ 5358289 w 8215058"/>
              <a:gd name="connsiteY591" fmla="*/ 1747023 h 2976941"/>
              <a:gd name="connsiteX592" fmla="*/ 5320605 w 8215058"/>
              <a:gd name="connsiteY592" fmla="*/ 1596642 h 2976941"/>
              <a:gd name="connsiteX593" fmla="*/ 5274769 w 8215058"/>
              <a:gd name="connsiteY593" fmla="*/ 1426637 h 2976941"/>
              <a:gd name="connsiteX594" fmla="*/ 5262649 w 8215058"/>
              <a:gd name="connsiteY594" fmla="*/ 1401804 h 2976941"/>
              <a:gd name="connsiteX595" fmla="*/ 4784155 w 8215058"/>
              <a:gd name="connsiteY595" fmla="*/ 1125803 h 2976941"/>
              <a:gd name="connsiteX596" fmla="*/ 4551420 w 8215058"/>
              <a:gd name="connsiteY596" fmla="*/ 1166879 h 2976941"/>
              <a:gd name="connsiteX597" fmla="*/ 4195146 w 8215058"/>
              <a:gd name="connsiteY597" fmla="*/ 1185606 h 2976941"/>
              <a:gd name="connsiteX598" fmla="*/ 3975807 w 8215058"/>
              <a:gd name="connsiteY598" fmla="*/ 985946 h 2976941"/>
              <a:gd name="connsiteX599" fmla="*/ 3831849 w 8215058"/>
              <a:gd name="connsiteY599" fmla="*/ 829766 h 2976941"/>
              <a:gd name="connsiteX600" fmla="*/ 3612158 w 8215058"/>
              <a:gd name="connsiteY600" fmla="*/ 749558 h 2976941"/>
              <a:gd name="connsiteX601" fmla="*/ 3230384 w 8215058"/>
              <a:gd name="connsiteY601" fmla="*/ 825472 h 2976941"/>
              <a:gd name="connsiteX602" fmla="*/ 2713573 w 8215058"/>
              <a:gd name="connsiteY602" fmla="*/ 885619 h 2976941"/>
              <a:gd name="connsiteX603" fmla="*/ 1807479 w 8215058"/>
              <a:gd name="connsiteY603" fmla="*/ 1087889 h 2976941"/>
              <a:gd name="connsiteX604" fmla="*/ 1623724 w 8215058"/>
              <a:gd name="connsiteY604" fmla="*/ 1433062 h 2976941"/>
              <a:gd name="connsiteX605" fmla="*/ 1513325 w 8215058"/>
              <a:gd name="connsiteY605" fmla="*/ 1658240 h 2976941"/>
              <a:gd name="connsiteX606" fmla="*/ 455571 w 8215058"/>
              <a:gd name="connsiteY606" fmla="*/ 2733490 h 2976941"/>
              <a:gd name="connsiteX607" fmla="*/ 299726 w 8215058"/>
              <a:gd name="connsiteY607" fmla="*/ 2854859 h 2976941"/>
              <a:gd name="connsiteX608" fmla="*/ 159425 w 8215058"/>
              <a:gd name="connsiteY608" fmla="*/ 2976941 h 2976941"/>
              <a:gd name="connsiteX609" fmla="*/ 87574 w 8215058"/>
              <a:gd name="connsiteY609" fmla="*/ 2976941 h 2976941"/>
              <a:gd name="connsiteX610" fmla="*/ 268503 w 8215058"/>
              <a:gd name="connsiteY610" fmla="*/ 2819597 h 2976941"/>
              <a:gd name="connsiteX611" fmla="*/ 424307 w 8215058"/>
              <a:gd name="connsiteY611" fmla="*/ 2698266 h 2976941"/>
              <a:gd name="connsiteX612" fmla="*/ 1469903 w 8215058"/>
              <a:gd name="connsiteY612" fmla="*/ 1637650 h 2976941"/>
              <a:gd name="connsiteX613" fmla="*/ 1578727 w 8215058"/>
              <a:gd name="connsiteY613" fmla="*/ 1415149 h 2976941"/>
              <a:gd name="connsiteX614" fmla="*/ 1766432 w 8215058"/>
              <a:gd name="connsiteY614" fmla="*/ 1063228 h 2976941"/>
              <a:gd name="connsiteX615" fmla="*/ 2725691 w 8215058"/>
              <a:gd name="connsiteY615" fmla="*/ 844118 h 2976941"/>
              <a:gd name="connsiteX616" fmla="*/ 3214913 w 8215058"/>
              <a:gd name="connsiteY616" fmla="*/ 785889 h 2976941"/>
              <a:gd name="connsiteX617" fmla="*/ 3617922 w 8215058"/>
              <a:gd name="connsiteY617" fmla="*/ 708259 h 2976941"/>
              <a:gd name="connsiteX618" fmla="*/ 3630815 w 8215058"/>
              <a:gd name="connsiteY618" fmla="*/ 568379 h 2976941"/>
              <a:gd name="connsiteX619" fmla="*/ 3880667 w 8215058"/>
              <a:gd name="connsiteY619" fmla="*/ 661163 h 2976941"/>
              <a:gd name="connsiteX620" fmla="*/ 4040742 w 8215058"/>
              <a:gd name="connsiteY620" fmla="*/ 833517 h 2976941"/>
              <a:gd name="connsiteX621" fmla="*/ 4249282 w 8215058"/>
              <a:gd name="connsiteY621" fmla="*/ 1026907 h 2976941"/>
              <a:gd name="connsiteX622" fmla="*/ 4589477 w 8215058"/>
              <a:gd name="connsiteY622" fmla="*/ 1004957 h 2976941"/>
              <a:gd name="connsiteX623" fmla="*/ 4845145 w 8215058"/>
              <a:gd name="connsiteY623" fmla="*/ 960366 h 2976941"/>
              <a:gd name="connsiteX624" fmla="*/ 5399512 w 8215058"/>
              <a:gd name="connsiteY624" fmla="*/ 1303638 h 2976941"/>
              <a:gd name="connsiteX625" fmla="*/ 5451331 w 8215058"/>
              <a:gd name="connsiteY625" fmla="*/ 1491851 h 2976941"/>
              <a:gd name="connsiteX626" fmla="*/ 5489031 w 8215058"/>
              <a:gd name="connsiteY626" fmla="*/ 1643228 h 2976941"/>
              <a:gd name="connsiteX627" fmla="*/ 6510361 w 8215058"/>
              <a:gd name="connsiteY627" fmla="*/ 2285428 h 2976941"/>
              <a:gd name="connsiteX628" fmla="*/ 7511511 w 8215058"/>
              <a:gd name="connsiteY628" fmla="*/ 2922121 h 2976941"/>
              <a:gd name="connsiteX629" fmla="*/ 7525474 w 8215058"/>
              <a:gd name="connsiteY629" fmla="*/ 2976941 h 2976941"/>
              <a:gd name="connsiteX630" fmla="*/ 7480503 w 8215058"/>
              <a:gd name="connsiteY630" fmla="*/ 2976941 h 2976941"/>
              <a:gd name="connsiteX631" fmla="*/ 7469925 w 8215058"/>
              <a:gd name="connsiteY631" fmla="*/ 2935241 h 2976941"/>
              <a:gd name="connsiteX632" fmla="*/ 6500755 w 8215058"/>
              <a:gd name="connsiteY632" fmla="*/ 2329083 h 2976941"/>
              <a:gd name="connsiteX633" fmla="*/ 5447509 w 8215058"/>
              <a:gd name="connsiteY633" fmla="*/ 1657210 h 2976941"/>
              <a:gd name="connsiteX634" fmla="*/ 5407967 w 8215058"/>
              <a:gd name="connsiteY634" fmla="*/ 1500058 h 2976941"/>
              <a:gd name="connsiteX635" fmla="*/ 5359732 w 8215058"/>
              <a:gd name="connsiteY635" fmla="*/ 1321158 h 2976941"/>
              <a:gd name="connsiteX636" fmla="*/ 5346826 w 8215058"/>
              <a:gd name="connsiteY636" fmla="*/ 1294745 h 2976941"/>
              <a:gd name="connsiteX637" fmla="*/ 4843858 w 8215058"/>
              <a:gd name="connsiteY637" fmla="*/ 1005232 h 2976941"/>
              <a:gd name="connsiteX638" fmla="*/ 4601401 w 8215058"/>
              <a:gd name="connsiteY638" fmla="*/ 1048180 h 2976941"/>
              <a:gd name="connsiteX639" fmla="*/ 4230793 w 8215058"/>
              <a:gd name="connsiteY639" fmla="*/ 1067218 h 2976941"/>
              <a:gd name="connsiteX640" fmla="*/ 4002797 w 8215058"/>
              <a:gd name="connsiteY640" fmla="*/ 858762 h 2976941"/>
              <a:gd name="connsiteX641" fmla="*/ 3852106 w 8215058"/>
              <a:gd name="connsiteY641" fmla="*/ 695751 h 2976941"/>
              <a:gd name="connsiteX642" fmla="*/ 3623693 w 8215058"/>
              <a:gd name="connsiteY642" fmla="*/ 611259 h 2976941"/>
              <a:gd name="connsiteX643" fmla="*/ 3224884 w 8215058"/>
              <a:gd name="connsiteY643" fmla="*/ 690142 h 2976941"/>
              <a:gd name="connsiteX644" fmla="*/ 2685961 w 8215058"/>
              <a:gd name="connsiteY644" fmla="*/ 750530 h 2976941"/>
              <a:gd name="connsiteX645" fmla="*/ 1739411 w 8215058"/>
              <a:gd name="connsiteY645" fmla="*/ 959067 h 2976941"/>
              <a:gd name="connsiteX646" fmla="*/ 1547733 w 8215058"/>
              <a:gd name="connsiteY646" fmla="*/ 1318694 h 2976941"/>
              <a:gd name="connsiteX647" fmla="*/ 1433131 w 8215058"/>
              <a:gd name="connsiteY647" fmla="*/ 1553119 h 2976941"/>
              <a:gd name="connsiteX648" fmla="*/ 330434 w 8215058"/>
              <a:gd name="connsiteY648" fmla="*/ 2672933 h 2976941"/>
              <a:gd name="connsiteX649" fmla="*/ 169121 w 8215058"/>
              <a:gd name="connsiteY649" fmla="*/ 2799867 h 2976941"/>
              <a:gd name="connsiteX650" fmla="*/ 0 w 8215058"/>
              <a:gd name="connsiteY650" fmla="*/ 2946693 h 2976941"/>
              <a:gd name="connsiteX651" fmla="*/ 0 w 8215058"/>
              <a:gd name="connsiteY651" fmla="*/ 2890609 h 2976941"/>
              <a:gd name="connsiteX652" fmla="*/ 140185 w 8215058"/>
              <a:gd name="connsiteY652" fmla="*/ 2769252 h 2976941"/>
              <a:gd name="connsiteX653" fmla="*/ 302258 w 8215058"/>
              <a:gd name="connsiteY653" fmla="*/ 2641977 h 2976941"/>
              <a:gd name="connsiteX654" fmla="*/ 1392396 w 8215058"/>
              <a:gd name="connsiteY654" fmla="*/ 1536947 h 2976941"/>
              <a:gd name="connsiteX655" fmla="*/ 1505804 w 8215058"/>
              <a:gd name="connsiteY655" fmla="*/ 1305068 h 2976941"/>
              <a:gd name="connsiteX656" fmla="*/ 1701431 w 8215058"/>
              <a:gd name="connsiteY656" fmla="*/ 938694 h 2976941"/>
              <a:gd name="connsiteX657" fmla="*/ 2701899 w 8215058"/>
              <a:gd name="connsiteY657" fmla="*/ 710958 h 2976941"/>
              <a:gd name="connsiteX658" fmla="*/ 3212491 w 8215058"/>
              <a:gd name="connsiteY658" fmla="*/ 650947 h 2976941"/>
              <a:gd name="connsiteX659" fmla="*/ 3630815 w 8215058"/>
              <a:gd name="connsiteY659" fmla="*/ 568379 h 2976941"/>
              <a:gd name="connsiteX660" fmla="*/ 3554689 w 8215058"/>
              <a:gd name="connsiteY660" fmla="*/ 425686 h 2976941"/>
              <a:gd name="connsiteX661" fmla="*/ 3901054 w 8215058"/>
              <a:gd name="connsiteY661" fmla="*/ 522748 h 2976941"/>
              <a:gd name="connsiteX662" fmla="*/ 4067288 w 8215058"/>
              <a:gd name="connsiteY662" fmla="*/ 702722 h 2976941"/>
              <a:gd name="connsiteX663" fmla="*/ 4284268 w 8215058"/>
              <a:gd name="connsiteY663" fmla="*/ 904493 h 2976941"/>
              <a:gd name="connsiteX664" fmla="*/ 4639783 w 8215058"/>
              <a:gd name="connsiteY664" fmla="*/ 883227 h 2976941"/>
              <a:gd name="connsiteX665" fmla="*/ 4906930 w 8215058"/>
              <a:gd name="connsiteY665" fmla="*/ 836398 h 2976941"/>
              <a:gd name="connsiteX666" fmla="*/ 5482251 w 8215058"/>
              <a:gd name="connsiteY666" fmla="*/ 1195866 h 2976941"/>
              <a:gd name="connsiteX667" fmla="*/ 5534956 w 8215058"/>
              <a:gd name="connsiteY667" fmla="*/ 1390849 h 2976941"/>
              <a:gd name="connsiteX668" fmla="*/ 5574335 w 8215058"/>
              <a:gd name="connsiteY668" fmla="*/ 1548623 h 2976941"/>
              <a:gd name="connsiteX669" fmla="*/ 6637672 w 8215058"/>
              <a:gd name="connsiteY669" fmla="*/ 2218419 h 2976941"/>
              <a:gd name="connsiteX670" fmla="*/ 7701057 w 8215058"/>
              <a:gd name="connsiteY670" fmla="*/ 2970437 h 2976941"/>
              <a:gd name="connsiteX671" fmla="*/ 7701926 w 8215058"/>
              <a:gd name="connsiteY671" fmla="*/ 2976941 h 2976941"/>
              <a:gd name="connsiteX672" fmla="*/ 7653648 w 8215058"/>
              <a:gd name="connsiteY672" fmla="*/ 2976941 h 2976941"/>
              <a:gd name="connsiteX673" fmla="*/ 7632514 w 8215058"/>
              <a:gd name="connsiteY673" fmla="*/ 2893048 h 2976941"/>
              <a:gd name="connsiteX674" fmla="*/ 6624381 w 8215058"/>
              <a:gd name="connsiteY674" fmla="*/ 2261469 h 2976941"/>
              <a:gd name="connsiteX675" fmla="*/ 5529179 w 8215058"/>
              <a:gd name="connsiteY675" fmla="*/ 1562050 h 2976941"/>
              <a:gd name="connsiteX676" fmla="*/ 5488101 w 8215058"/>
              <a:gd name="connsiteY676" fmla="*/ 1398831 h 2976941"/>
              <a:gd name="connsiteX677" fmla="*/ 5437817 w 8215058"/>
              <a:gd name="connsiteY677" fmla="*/ 1211788 h 2976941"/>
              <a:gd name="connsiteX678" fmla="*/ 5424164 w 8215058"/>
              <a:gd name="connsiteY678" fmla="*/ 1183837 h 2976941"/>
              <a:gd name="connsiteX679" fmla="*/ 4904077 w 8215058"/>
              <a:gd name="connsiteY679" fmla="*/ 883002 h 2976941"/>
              <a:gd name="connsiteX680" fmla="*/ 4654057 w 8215058"/>
              <a:gd name="connsiteY680" fmla="*/ 926290 h 2976941"/>
              <a:gd name="connsiteX681" fmla="*/ 4269250 w 8215058"/>
              <a:gd name="connsiteY681" fmla="*/ 945980 h 2976941"/>
              <a:gd name="connsiteX682" fmla="*/ 4032258 w 8215058"/>
              <a:gd name="connsiteY682" fmla="*/ 728978 h 2976941"/>
              <a:gd name="connsiteX683" fmla="*/ 3875632 w 8215058"/>
              <a:gd name="connsiteY683" fmla="*/ 558756 h 2976941"/>
              <a:gd name="connsiteX684" fmla="*/ 3636917 w 8215058"/>
              <a:gd name="connsiteY684" fmla="*/ 470785 h 2976941"/>
              <a:gd name="connsiteX685" fmla="*/ 3222208 w 8215058"/>
              <a:gd name="connsiteY685" fmla="*/ 552956 h 2976941"/>
              <a:gd name="connsiteX686" fmla="*/ 2661881 w 8215058"/>
              <a:gd name="connsiteY686" fmla="*/ 615083 h 2976941"/>
              <a:gd name="connsiteX687" fmla="*/ 1676671 w 8215058"/>
              <a:gd name="connsiteY687" fmla="*/ 831508 h 2976941"/>
              <a:gd name="connsiteX688" fmla="*/ 1477444 w 8215058"/>
              <a:gd name="connsiteY688" fmla="*/ 1205385 h 2976941"/>
              <a:gd name="connsiteX689" fmla="*/ 1357897 w 8215058"/>
              <a:gd name="connsiteY689" fmla="*/ 1449459 h 2976941"/>
              <a:gd name="connsiteX690" fmla="*/ 210460 w 8215058"/>
              <a:gd name="connsiteY690" fmla="*/ 2614187 h 2976941"/>
              <a:gd name="connsiteX691" fmla="*/ 42095 w 8215058"/>
              <a:gd name="connsiteY691" fmla="*/ 2744550 h 2976941"/>
              <a:gd name="connsiteX692" fmla="*/ 0 w 8215058"/>
              <a:gd name="connsiteY692" fmla="*/ 2779281 h 2976941"/>
              <a:gd name="connsiteX693" fmla="*/ 0 w 8215058"/>
              <a:gd name="connsiteY693" fmla="*/ 2718512 h 2976941"/>
              <a:gd name="connsiteX694" fmla="*/ 13006 w 8215058"/>
              <a:gd name="connsiteY694" fmla="*/ 2707783 h 2976941"/>
              <a:gd name="connsiteX695" fmla="*/ 181770 w 8215058"/>
              <a:gd name="connsiteY695" fmla="*/ 2577269 h 2976941"/>
              <a:gd name="connsiteX696" fmla="*/ 1316620 w 8215058"/>
              <a:gd name="connsiteY696" fmla="*/ 1427273 h 2976941"/>
              <a:gd name="connsiteX697" fmla="*/ 1434604 w 8215058"/>
              <a:gd name="connsiteY697" fmla="*/ 1185944 h 2976941"/>
              <a:gd name="connsiteX698" fmla="*/ 1635826 w 8215058"/>
              <a:gd name="connsiteY698" fmla="*/ 806265 h 2976941"/>
              <a:gd name="connsiteX699" fmla="*/ 2673630 w 8215058"/>
              <a:gd name="connsiteY699" fmla="*/ 571834 h 2976941"/>
              <a:gd name="connsiteX700" fmla="*/ 3205407 w 8215058"/>
              <a:gd name="connsiteY700" fmla="*/ 509675 h 2976941"/>
              <a:gd name="connsiteX701" fmla="*/ 3554689 w 8215058"/>
              <a:gd name="connsiteY701" fmla="*/ 425686 h 2976941"/>
              <a:gd name="connsiteX702" fmla="*/ 3563417 w 8215058"/>
              <a:gd name="connsiteY702" fmla="*/ 283592 h 2976941"/>
              <a:gd name="connsiteX703" fmla="*/ 3921912 w 8215058"/>
              <a:gd name="connsiteY703" fmla="*/ 384193 h 2976941"/>
              <a:gd name="connsiteX704" fmla="*/ 4094245 w 8215058"/>
              <a:gd name="connsiteY704" fmla="*/ 570751 h 2976941"/>
              <a:gd name="connsiteX705" fmla="*/ 4319843 w 8215058"/>
              <a:gd name="connsiteY705" fmla="*/ 781276 h 2976941"/>
              <a:gd name="connsiteX706" fmla="*/ 4689730 w 8215058"/>
              <a:gd name="connsiteY706" fmla="*/ 759740 h 2976941"/>
              <a:gd name="connsiteX707" fmla="*/ 4965430 w 8215058"/>
              <a:gd name="connsiteY707" fmla="*/ 711618 h 2976941"/>
              <a:gd name="connsiteX708" fmla="*/ 5563118 w 8215058"/>
              <a:gd name="connsiteY708" fmla="*/ 1084209 h 2976941"/>
              <a:gd name="connsiteX709" fmla="*/ 5617496 w 8215058"/>
              <a:gd name="connsiteY709" fmla="*/ 1287543 h 2976941"/>
              <a:gd name="connsiteX710" fmla="*/ 5658331 w 8215058"/>
              <a:gd name="connsiteY710" fmla="*/ 1451305 h 2976941"/>
              <a:gd name="connsiteX711" fmla="*/ 6763083 w 8215058"/>
              <a:gd name="connsiteY711" fmla="*/ 2148484 h 2976941"/>
              <a:gd name="connsiteX712" fmla="*/ 7866888 w 8215058"/>
              <a:gd name="connsiteY712" fmla="*/ 2929806 h 2976941"/>
              <a:gd name="connsiteX713" fmla="*/ 7873163 w 8215058"/>
              <a:gd name="connsiteY713" fmla="*/ 2976941 h 2976941"/>
              <a:gd name="connsiteX714" fmla="*/ 7828215 w 8215058"/>
              <a:gd name="connsiteY714" fmla="*/ 2976941 h 2976941"/>
              <a:gd name="connsiteX715" fmla="*/ 7823309 w 8215058"/>
              <a:gd name="connsiteY715" fmla="*/ 2939556 h 2976941"/>
              <a:gd name="connsiteX716" fmla="*/ 6753250 w 8215058"/>
              <a:gd name="connsiteY716" fmla="*/ 2194649 h 2976941"/>
              <a:gd name="connsiteX717" fmla="*/ 5615652 w 8215058"/>
              <a:gd name="connsiteY717" fmla="*/ 1468810 h 2976941"/>
              <a:gd name="connsiteX718" fmla="*/ 5572942 w 8215058"/>
              <a:gd name="connsiteY718" fmla="*/ 1297281 h 2976941"/>
              <a:gd name="connsiteX719" fmla="*/ 5520793 w 8215058"/>
              <a:gd name="connsiteY719" fmla="*/ 1102464 h 2976941"/>
              <a:gd name="connsiteX720" fmla="*/ 5506214 w 8215058"/>
              <a:gd name="connsiteY720" fmla="*/ 1072602 h 2976941"/>
              <a:gd name="connsiteX721" fmla="*/ 4966425 w 8215058"/>
              <a:gd name="connsiteY721" fmla="*/ 759192 h 2976941"/>
              <a:gd name="connsiteX722" fmla="*/ 4705497 w 8215058"/>
              <a:gd name="connsiteY722" fmla="*/ 805880 h 2976941"/>
              <a:gd name="connsiteX723" fmla="*/ 4305981 w 8215058"/>
              <a:gd name="connsiteY723" fmla="*/ 826089 h 2976941"/>
              <a:gd name="connsiteX724" fmla="*/ 4060506 w 8215058"/>
              <a:gd name="connsiteY724" fmla="*/ 600665 h 2976941"/>
              <a:gd name="connsiteX725" fmla="*/ 3897979 w 8215058"/>
              <a:gd name="connsiteY725" fmla="*/ 423277 h 2976941"/>
              <a:gd name="connsiteX726" fmla="*/ 3649627 w 8215058"/>
              <a:gd name="connsiteY726" fmla="*/ 330746 h 2976941"/>
              <a:gd name="connsiteX727" fmla="*/ 3217576 w 8215058"/>
              <a:gd name="connsiteY727" fmla="*/ 415706 h 2976941"/>
              <a:gd name="connsiteX728" fmla="*/ 2635919 w 8215058"/>
              <a:gd name="connsiteY728" fmla="*/ 479650 h 2976941"/>
              <a:gd name="connsiteX729" fmla="*/ 1611041 w 8215058"/>
              <a:gd name="connsiteY729" fmla="*/ 703925 h 2976941"/>
              <a:gd name="connsiteX730" fmla="*/ 1404836 w 8215058"/>
              <a:gd name="connsiteY730" fmla="*/ 1093211 h 2976941"/>
              <a:gd name="connsiteX731" fmla="*/ 1280539 w 8215058"/>
              <a:gd name="connsiteY731" fmla="*/ 1346358 h 2976941"/>
              <a:gd name="connsiteX732" fmla="*/ 87970 w 8215058"/>
              <a:gd name="connsiteY732" fmla="*/ 2554280 h 2976941"/>
              <a:gd name="connsiteX733" fmla="*/ 0 w 8215058"/>
              <a:gd name="connsiteY733" fmla="*/ 2621291 h 2976941"/>
              <a:gd name="connsiteX734" fmla="*/ 0 w 8215058"/>
              <a:gd name="connsiteY734" fmla="*/ 2563768 h 2976941"/>
              <a:gd name="connsiteX735" fmla="*/ 60423 w 8215058"/>
              <a:gd name="connsiteY735" fmla="*/ 2517741 h 2976941"/>
              <a:gd name="connsiteX736" fmla="*/ 1240237 w 8215058"/>
              <a:gd name="connsiteY736" fmla="*/ 1323237 h 2976941"/>
              <a:gd name="connsiteX737" fmla="*/ 1362203 w 8215058"/>
              <a:gd name="connsiteY737" fmla="*/ 1071240 h 2976941"/>
              <a:gd name="connsiteX738" fmla="*/ 1573124 w 8215058"/>
              <a:gd name="connsiteY738" fmla="*/ 675792 h 2976941"/>
              <a:gd name="connsiteX739" fmla="*/ 2650396 w 8215058"/>
              <a:gd name="connsiteY739" fmla="*/ 434095 h 2976941"/>
              <a:gd name="connsiteX740" fmla="*/ 3203543 w 8215058"/>
              <a:gd name="connsiteY740" fmla="*/ 370156 h 2976941"/>
              <a:gd name="connsiteX741" fmla="*/ 3563417 w 8215058"/>
              <a:gd name="connsiteY741" fmla="*/ 283592 h 2976941"/>
              <a:gd name="connsiteX742" fmla="*/ 3571875 w 8215058"/>
              <a:gd name="connsiteY742" fmla="*/ 143355 h 2976941"/>
              <a:gd name="connsiteX743" fmla="*/ 3944661 w 8215058"/>
              <a:gd name="connsiteY743" fmla="*/ 248487 h 2976941"/>
              <a:gd name="connsiteX744" fmla="*/ 4123131 w 8215058"/>
              <a:gd name="connsiteY744" fmla="*/ 441669 h 2976941"/>
              <a:gd name="connsiteX745" fmla="*/ 4357588 w 8215058"/>
              <a:gd name="connsiteY745" fmla="*/ 660410 h 2976941"/>
              <a:gd name="connsiteX746" fmla="*/ 4741634 w 8215058"/>
              <a:gd name="connsiteY746" fmla="*/ 638183 h 2976941"/>
              <a:gd name="connsiteX747" fmla="*/ 5027443 w 8215058"/>
              <a:gd name="connsiteY747" fmla="*/ 588985 h 2976941"/>
              <a:gd name="connsiteX748" fmla="*/ 5645744 w 8215058"/>
              <a:gd name="connsiteY748" fmla="*/ 973122 h 2976941"/>
              <a:gd name="connsiteX749" fmla="*/ 5700610 w 8215058"/>
              <a:gd name="connsiteY749" fmla="*/ 1184384 h 2976941"/>
              <a:gd name="connsiteX750" fmla="*/ 5742944 w 8215058"/>
              <a:gd name="connsiteY750" fmla="*/ 1356120 h 2976941"/>
              <a:gd name="connsiteX751" fmla="*/ 6890458 w 8215058"/>
              <a:gd name="connsiteY751" fmla="*/ 2079511 h 2976941"/>
              <a:gd name="connsiteX752" fmla="*/ 8036031 w 8215058"/>
              <a:gd name="connsiteY752" fmla="*/ 2890925 h 2976941"/>
              <a:gd name="connsiteX753" fmla="*/ 8047359 w 8215058"/>
              <a:gd name="connsiteY753" fmla="*/ 2976941 h 2976941"/>
              <a:gd name="connsiteX754" fmla="*/ 7998398 w 8215058"/>
              <a:gd name="connsiteY754" fmla="*/ 2976941 h 2976941"/>
              <a:gd name="connsiteX755" fmla="*/ 7988197 w 8215058"/>
              <a:gd name="connsiteY755" fmla="*/ 2899873 h 2976941"/>
              <a:gd name="connsiteX756" fmla="*/ 6878108 w 8215058"/>
              <a:gd name="connsiteY756" fmla="*/ 2125469 h 2976941"/>
              <a:gd name="connsiteX757" fmla="*/ 5698343 w 8215058"/>
              <a:gd name="connsiteY757" fmla="*/ 1369713 h 2976941"/>
              <a:gd name="connsiteX758" fmla="*/ 5654739 w 8215058"/>
              <a:gd name="connsiteY758" fmla="*/ 1193366 h 2976941"/>
              <a:gd name="connsiteX759" fmla="*/ 5600930 w 8215058"/>
              <a:gd name="connsiteY759" fmla="*/ 991199 h 2976941"/>
              <a:gd name="connsiteX760" fmla="*/ 5585571 w 8215058"/>
              <a:gd name="connsiteY760" fmla="*/ 959755 h 2976941"/>
              <a:gd name="connsiteX761" fmla="*/ 5024575 w 8215058"/>
              <a:gd name="connsiteY761" fmla="*/ 634592 h 2976941"/>
              <a:gd name="connsiteX762" fmla="*/ 4753183 w 8215058"/>
              <a:gd name="connsiteY762" fmla="*/ 681609 h 2976941"/>
              <a:gd name="connsiteX763" fmla="*/ 4339468 w 8215058"/>
              <a:gd name="connsiteY763" fmla="*/ 702466 h 2976941"/>
              <a:gd name="connsiteX764" fmla="*/ 4085377 w 8215058"/>
              <a:gd name="connsiteY764" fmla="*/ 468286 h 2976941"/>
              <a:gd name="connsiteX765" fmla="*/ 3917099 w 8215058"/>
              <a:gd name="connsiteY765" fmla="*/ 285070 h 2976941"/>
              <a:gd name="connsiteX766" fmla="*/ 3659318 w 8215058"/>
              <a:gd name="connsiteY766" fmla="*/ 189132 h 2976941"/>
              <a:gd name="connsiteX767" fmla="*/ 3209925 w 8215058"/>
              <a:gd name="connsiteY767" fmla="*/ 278087 h 2976941"/>
              <a:gd name="connsiteX768" fmla="*/ 2607078 w 8215058"/>
              <a:gd name="connsiteY768" fmla="*/ 344188 h 2976941"/>
              <a:gd name="connsiteX769" fmla="*/ 1542693 w 8215058"/>
              <a:gd name="connsiteY769" fmla="*/ 575687 h 2976941"/>
              <a:gd name="connsiteX770" fmla="*/ 1328035 w 8215058"/>
              <a:gd name="connsiteY770" fmla="*/ 978300 h 2976941"/>
              <a:gd name="connsiteX771" fmla="*/ 1199520 w 8215058"/>
              <a:gd name="connsiteY771" fmla="*/ 1241643 h 2976941"/>
              <a:gd name="connsiteX772" fmla="*/ 313243 w 8215058"/>
              <a:gd name="connsiteY772" fmla="*/ 2220151 h 2976941"/>
              <a:gd name="connsiteX773" fmla="*/ 0 w 8215058"/>
              <a:gd name="connsiteY773" fmla="*/ 2465470 h 2976941"/>
              <a:gd name="connsiteX774" fmla="*/ 0 w 8215058"/>
              <a:gd name="connsiteY774" fmla="*/ 2407120 h 2976941"/>
              <a:gd name="connsiteX775" fmla="*/ 283393 w 8215058"/>
              <a:gd name="connsiteY775" fmla="*/ 2185288 h 2976941"/>
              <a:gd name="connsiteX776" fmla="*/ 1160405 w 8215058"/>
              <a:gd name="connsiteY776" fmla="*/ 1218938 h 2976941"/>
              <a:gd name="connsiteX777" fmla="*/ 1287504 w 8215058"/>
              <a:gd name="connsiteY777" fmla="*/ 958665 h 2976941"/>
              <a:gd name="connsiteX778" fmla="*/ 1505761 w 8215058"/>
              <a:gd name="connsiteY778" fmla="*/ 548548 h 2976941"/>
              <a:gd name="connsiteX779" fmla="*/ 2622701 w 8215058"/>
              <a:gd name="connsiteY779" fmla="*/ 299006 h 2976941"/>
              <a:gd name="connsiteX780" fmla="*/ 3197038 w 8215058"/>
              <a:gd name="connsiteY780" fmla="*/ 232913 h 2976941"/>
              <a:gd name="connsiteX781" fmla="*/ 3571875 w 8215058"/>
              <a:gd name="connsiteY781" fmla="*/ 143355 h 2976941"/>
              <a:gd name="connsiteX782" fmla="*/ 3578895 w 8215058"/>
              <a:gd name="connsiteY782" fmla="*/ 1571 h 2976941"/>
              <a:gd name="connsiteX783" fmla="*/ 3964769 w 8215058"/>
              <a:gd name="connsiteY783" fmla="*/ 110727 h 2976941"/>
              <a:gd name="connsiteX784" fmla="*/ 4149567 w 8215058"/>
              <a:gd name="connsiteY784" fmla="*/ 311909 h 2976941"/>
              <a:gd name="connsiteX785" fmla="*/ 4392823 w 8215058"/>
              <a:gd name="connsiteY785" fmla="*/ 539775 h 2976941"/>
              <a:gd name="connsiteX786" fmla="*/ 4791441 w 8215058"/>
              <a:gd name="connsiteY786" fmla="*/ 516698 h 2976941"/>
              <a:gd name="connsiteX787" fmla="*/ 5086970 w 8215058"/>
              <a:gd name="connsiteY787" fmla="*/ 465629 h 2976941"/>
              <a:gd name="connsiteX788" fmla="*/ 5726464 w 8215058"/>
              <a:gd name="connsiteY788" fmla="*/ 865420 h 2976941"/>
              <a:gd name="connsiteX789" fmla="*/ 5784565 w 8215058"/>
              <a:gd name="connsiteY789" fmla="*/ 1083296 h 2976941"/>
              <a:gd name="connsiteX790" fmla="*/ 5827972 w 8215058"/>
              <a:gd name="connsiteY790" fmla="*/ 1260224 h 2976941"/>
              <a:gd name="connsiteX791" fmla="*/ 7017268 w 8215058"/>
              <a:gd name="connsiteY791" fmla="*/ 2012742 h 2976941"/>
              <a:gd name="connsiteX792" fmla="*/ 8200556 w 8215058"/>
              <a:gd name="connsiteY792" fmla="*/ 2851900 h 2976941"/>
              <a:gd name="connsiteX793" fmla="*/ 8214776 w 8215058"/>
              <a:gd name="connsiteY793" fmla="*/ 2959883 h 2976941"/>
              <a:gd name="connsiteX794" fmla="*/ 8215058 w 8215058"/>
              <a:gd name="connsiteY794" fmla="*/ 2976941 h 2976941"/>
              <a:gd name="connsiteX795" fmla="*/ 8167166 w 8215058"/>
              <a:gd name="connsiteY795" fmla="*/ 2976941 h 2976941"/>
              <a:gd name="connsiteX796" fmla="*/ 8166974 w 8215058"/>
              <a:gd name="connsiteY796" fmla="*/ 2963235 h 2976941"/>
              <a:gd name="connsiteX797" fmla="*/ 8153515 w 8215058"/>
              <a:gd name="connsiteY797" fmla="*/ 2859493 h 2976941"/>
              <a:gd name="connsiteX798" fmla="*/ 7002998 w 8215058"/>
              <a:gd name="connsiteY798" fmla="*/ 2056747 h 2976941"/>
              <a:gd name="connsiteX799" fmla="*/ 5782200 w 8215058"/>
              <a:gd name="connsiteY799" fmla="*/ 1274397 h 2976941"/>
              <a:gd name="connsiteX800" fmla="*/ 5736921 w 8215058"/>
              <a:gd name="connsiteY800" fmla="*/ 1091647 h 2976941"/>
              <a:gd name="connsiteX801" fmla="*/ 5682447 w 8215058"/>
              <a:gd name="connsiteY801" fmla="*/ 881176 h 2976941"/>
              <a:gd name="connsiteX802" fmla="*/ 5666307 w 8215058"/>
              <a:gd name="connsiteY802" fmla="*/ 848148 h 2976941"/>
              <a:gd name="connsiteX803" fmla="*/ 5084715 w 8215058"/>
              <a:gd name="connsiteY803" fmla="*/ 510493 h 2976941"/>
              <a:gd name="connsiteX804" fmla="*/ 4802400 w 8215058"/>
              <a:gd name="connsiteY804" fmla="*/ 559911 h 2976941"/>
              <a:gd name="connsiteX805" fmla="*/ 4373937 w 8215058"/>
              <a:gd name="connsiteY805" fmla="*/ 581245 h 2976941"/>
              <a:gd name="connsiteX806" fmla="*/ 4110434 w 8215058"/>
              <a:gd name="connsiteY806" fmla="*/ 338685 h 2976941"/>
              <a:gd name="connsiteX807" fmla="*/ 3935275 w 8215058"/>
              <a:gd name="connsiteY807" fmla="*/ 147297 h 2976941"/>
              <a:gd name="connsiteX808" fmla="*/ 3578792 w 8215058"/>
              <a:gd name="connsiteY808" fmla="*/ 46127 h 2976941"/>
              <a:gd name="connsiteX809" fmla="*/ 3205028 w 8215058"/>
              <a:gd name="connsiteY809" fmla="*/ 136657 h 2976941"/>
              <a:gd name="connsiteX810" fmla="*/ 2580440 w 8215058"/>
              <a:gd name="connsiteY810" fmla="*/ 204741 h 2976941"/>
              <a:gd name="connsiteX811" fmla="*/ 1476978 w 8215058"/>
              <a:gd name="connsiteY811" fmla="*/ 444294 h 2976941"/>
              <a:gd name="connsiteX812" fmla="*/ 1257492 w 8215058"/>
              <a:gd name="connsiteY812" fmla="*/ 862744 h 2976941"/>
              <a:gd name="connsiteX813" fmla="*/ 1124192 w 8215058"/>
              <a:gd name="connsiteY813" fmla="*/ 1135116 h 2976941"/>
              <a:gd name="connsiteX814" fmla="*/ 206505 w 8215058"/>
              <a:gd name="connsiteY814" fmla="*/ 2150058 h 2976941"/>
              <a:gd name="connsiteX815" fmla="*/ 0 w 8215058"/>
              <a:gd name="connsiteY815" fmla="*/ 2311631 h 2976941"/>
              <a:gd name="connsiteX816" fmla="*/ 0 w 8215058"/>
              <a:gd name="connsiteY816" fmla="*/ 2249556 h 2976941"/>
              <a:gd name="connsiteX817" fmla="*/ 171417 w 8215058"/>
              <a:gd name="connsiteY817" fmla="*/ 2115807 h 2976941"/>
              <a:gd name="connsiteX818" fmla="*/ 1080194 w 8215058"/>
              <a:gd name="connsiteY818" fmla="*/ 1114300 h 2976941"/>
              <a:gd name="connsiteX819" fmla="*/ 1211905 w 8215058"/>
              <a:gd name="connsiteY819" fmla="*/ 844623 h 2976941"/>
              <a:gd name="connsiteX820" fmla="*/ 1439251 w 8215058"/>
              <a:gd name="connsiteY820" fmla="*/ 419477 h 2976941"/>
              <a:gd name="connsiteX821" fmla="*/ 2596055 w 8215058"/>
              <a:gd name="connsiteY821" fmla="*/ 161511 h 2976941"/>
              <a:gd name="connsiteX822" fmla="*/ 3191345 w 8215058"/>
              <a:gd name="connsiteY822" fmla="*/ 93804 h 2976941"/>
              <a:gd name="connsiteX823" fmla="*/ 3578895 w 8215058"/>
              <a:gd name="connsiteY823" fmla="*/ 1571 h 297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8215058" h="2976941">
                <a:moveTo>
                  <a:pt x="3411314" y="2961975"/>
                </a:moveTo>
                <a:cubicBezTo>
                  <a:pt x="3430243" y="2959909"/>
                  <a:pt x="3449394" y="2960154"/>
                  <a:pt x="3468559" y="2963828"/>
                </a:cubicBezTo>
                <a:lnTo>
                  <a:pt x="3502079" y="2976941"/>
                </a:lnTo>
                <a:lnTo>
                  <a:pt x="3347199" y="2976941"/>
                </a:lnTo>
                <a:lnTo>
                  <a:pt x="3355405" y="2973991"/>
                </a:lnTo>
                <a:cubicBezTo>
                  <a:pt x="3373680" y="2968420"/>
                  <a:pt x="3392386" y="2964042"/>
                  <a:pt x="3411314" y="2961975"/>
                </a:cubicBezTo>
                <a:close/>
                <a:moveTo>
                  <a:pt x="3418778" y="2825355"/>
                </a:moveTo>
                <a:cubicBezTo>
                  <a:pt x="3460426" y="2820693"/>
                  <a:pt x="3502509" y="2826452"/>
                  <a:pt x="3545077" y="2853736"/>
                </a:cubicBezTo>
                <a:cubicBezTo>
                  <a:pt x="3568061" y="2869844"/>
                  <a:pt x="3588688" y="2889077"/>
                  <a:pt x="3606334" y="2910860"/>
                </a:cubicBezTo>
                <a:cubicBezTo>
                  <a:pt x="3624021" y="2935479"/>
                  <a:pt x="3647897" y="2955010"/>
                  <a:pt x="3675569" y="2967476"/>
                </a:cubicBezTo>
                <a:cubicBezTo>
                  <a:pt x="3712992" y="2974928"/>
                  <a:pt x="3751874" y="2971182"/>
                  <a:pt x="3787246" y="2956653"/>
                </a:cubicBezTo>
                <a:cubicBezTo>
                  <a:pt x="3817988" y="2946335"/>
                  <a:pt x="3849988" y="2940258"/>
                  <a:pt x="3882343" y="2938578"/>
                </a:cubicBezTo>
                <a:cubicBezTo>
                  <a:pt x="3925088" y="2936335"/>
                  <a:pt x="3967589" y="2946142"/>
                  <a:pt x="4004937" y="2966811"/>
                </a:cubicBezTo>
                <a:lnTo>
                  <a:pt x="4018386" y="2976941"/>
                </a:lnTo>
                <a:lnTo>
                  <a:pt x="3610962" y="2976941"/>
                </a:lnTo>
                <a:lnTo>
                  <a:pt x="3573431" y="2938495"/>
                </a:lnTo>
                <a:cubicBezTo>
                  <a:pt x="3558844" y="2919995"/>
                  <a:pt x="3541696" y="2903566"/>
                  <a:pt x="3522552" y="2889757"/>
                </a:cubicBezTo>
                <a:cubicBezTo>
                  <a:pt x="3489805" y="2869218"/>
                  <a:pt x="3455944" y="2865206"/>
                  <a:pt x="3421016" y="2869646"/>
                </a:cubicBezTo>
                <a:cubicBezTo>
                  <a:pt x="3386088" y="2874087"/>
                  <a:pt x="3350091" y="2886980"/>
                  <a:pt x="3313071" y="2900254"/>
                </a:cubicBezTo>
                <a:cubicBezTo>
                  <a:pt x="3251455" y="2929491"/>
                  <a:pt x="3182570" y="2939733"/>
                  <a:pt x="3115217" y="2929605"/>
                </a:cubicBezTo>
                <a:cubicBezTo>
                  <a:pt x="2991971" y="2898945"/>
                  <a:pt x="2911922" y="2884736"/>
                  <a:pt x="2831595" y="2971034"/>
                </a:cubicBezTo>
                <a:lnTo>
                  <a:pt x="2826889" y="2976941"/>
                </a:lnTo>
                <a:lnTo>
                  <a:pt x="2768805" y="2976941"/>
                </a:lnTo>
                <a:lnTo>
                  <a:pt x="2802953" y="2935092"/>
                </a:lnTo>
                <a:cubicBezTo>
                  <a:pt x="2905543" y="2829935"/>
                  <a:pt x="3013348" y="2856259"/>
                  <a:pt x="3126771" y="2884989"/>
                </a:cubicBezTo>
                <a:cubicBezTo>
                  <a:pt x="3184116" y="2892830"/>
                  <a:pt x="3242561" y="2883980"/>
                  <a:pt x="3295096" y="2859502"/>
                </a:cubicBezTo>
                <a:cubicBezTo>
                  <a:pt x="3335920" y="2845102"/>
                  <a:pt x="3377131" y="2830018"/>
                  <a:pt x="3418778" y="2825355"/>
                </a:cubicBezTo>
                <a:close/>
                <a:moveTo>
                  <a:pt x="3426356" y="2683620"/>
                </a:moveTo>
                <a:cubicBezTo>
                  <a:pt x="3472566" y="2679018"/>
                  <a:pt x="3519063" y="2685884"/>
                  <a:pt x="3565403" y="2715921"/>
                </a:cubicBezTo>
                <a:cubicBezTo>
                  <a:pt x="3590659" y="2733737"/>
                  <a:pt x="3613157" y="2755138"/>
                  <a:pt x="3632204" y="2779463"/>
                </a:cubicBezTo>
                <a:cubicBezTo>
                  <a:pt x="3652618" y="2807376"/>
                  <a:pt x="3680077" y="2829455"/>
                  <a:pt x="3711803" y="2843470"/>
                </a:cubicBezTo>
                <a:cubicBezTo>
                  <a:pt x="3753807" y="2851812"/>
                  <a:pt x="3797414" y="2847259"/>
                  <a:pt x="3836892" y="2830421"/>
                </a:cubicBezTo>
                <a:cubicBezTo>
                  <a:pt x="3870918" y="2819359"/>
                  <a:pt x="3906208" y="2812765"/>
                  <a:pt x="3941925" y="2810891"/>
                </a:cubicBezTo>
                <a:cubicBezTo>
                  <a:pt x="3989415" y="2808988"/>
                  <a:pt x="4036453" y="2820350"/>
                  <a:pt x="4077741" y="2843691"/>
                </a:cubicBezTo>
                <a:cubicBezTo>
                  <a:pt x="4118994" y="2866987"/>
                  <a:pt x="4152906" y="2901379"/>
                  <a:pt x="4175574" y="2942913"/>
                </a:cubicBezTo>
                <a:lnTo>
                  <a:pt x="4186707" y="2976941"/>
                </a:lnTo>
                <a:lnTo>
                  <a:pt x="4136438" y="2976941"/>
                </a:lnTo>
                <a:lnTo>
                  <a:pt x="4132074" y="2963693"/>
                </a:lnTo>
                <a:cubicBezTo>
                  <a:pt x="4113644" y="2930688"/>
                  <a:pt x="4086305" y="2903438"/>
                  <a:pt x="4053188" y="2885082"/>
                </a:cubicBezTo>
                <a:cubicBezTo>
                  <a:pt x="4020074" y="2866723"/>
                  <a:pt x="3982397" y="2857881"/>
                  <a:pt x="3944456" y="2859634"/>
                </a:cubicBezTo>
                <a:cubicBezTo>
                  <a:pt x="3912916" y="2861540"/>
                  <a:pt x="3881720" y="2867547"/>
                  <a:pt x="3851706" y="2877554"/>
                </a:cubicBezTo>
                <a:cubicBezTo>
                  <a:pt x="3802652" y="2897136"/>
                  <a:pt x="3748733" y="2900938"/>
                  <a:pt x="3697524" y="2888448"/>
                </a:cubicBezTo>
                <a:cubicBezTo>
                  <a:pt x="3658356" y="2871470"/>
                  <a:pt x="3624540" y="2844297"/>
                  <a:pt x="3599650" y="2809796"/>
                </a:cubicBezTo>
                <a:cubicBezTo>
                  <a:pt x="3583349" y="2788588"/>
                  <a:pt x="3564099" y="2769824"/>
                  <a:pt x="3542459" y="2754055"/>
                </a:cubicBezTo>
                <a:cubicBezTo>
                  <a:pt x="3505072" y="2730469"/>
                  <a:pt x="3466510" y="2725742"/>
                  <a:pt x="3426968" y="2730511"/>
                </a:cubicBezTo>
                <a:cubicBezTo>
                  <a:pt x="3387426" y="2735281"/>
                  <a:pt x="3346902" y="2749546"/>
                  <a:pt x="3305595" y="2763944"/>
                </a:cubicBezTo>
                <a:cubicBezTo>
                  <a:pt x="3234716" y="2789012"/>
                  <a:pt x="3161252" y="2814773"/>
                  <a:pt x="3086372" y="2795076"/>
                </a:cubicBezTo>
                <a:cubicBezTo>
                  <a:pt x="2928127" y="2754109"/>
                  <a:pt x="2834772" y="2740103"/>
                  <a:pt x="2729490" y="2887728"/>
                </a:cubicBezTo>
                <a:lnTo>
                  <a:pt x="2681873" y="2976941"/>
                </a:lnTo>
                <a:lnTo>
                  <a:pt x="2627203" y="2976941"/>
                </a:lnTo>
                <a:lnTo>
                  <a:pt x="2690184" y="2861705"/>
                </a:lnTo>
                <a:cubicBezTo>
                  <a:pt x="2819574" y="2677318"/>
                  <a:pt x="2953625" y="2713287"/>
                  <a:pt x="3096997" y="2750497"/>
                </a:cubicBezTo>
                <a:cubicBezTo>
                  <a:pt x="3157931" y="2766399"/>
                  <a:pt x="3221829" y="2743838"/>
                  <a:pt x="3289031" y="2720124"/>
                </a:cubicBezTo>
                <a:cubicBezTo>
                  <a:pt x="3334223" y="2704291"/>
                  <a:pt x="3380145" y="2688222"/>
                  <a:pt x="3426356" y="2683620"/>
                </a:cubicBezTo>
                <a:close/>
                <a:moveTo>
                  <a:pt x="3435482" y="2540233"/>
                </a:moveTo>
                <a:cubicBezTo>
                  <a:pt x="3486089" y="2535354"/>
                  <a:pt x="3537040" y="2543173"/>
                  <a:pt x="3587692" y="2576612"/>
                </a:cubicBezTo>
                <a:cubicBezTo>
                  <a:pt x="3615401" y="2596585"/>
                  <a:pt x="3639989" y="2620566"/>
                  <a:pt x="3660613" y="2647733"/>
                </a:cubicBezTo>
                <a:cubicBezTo>
                  <a:pt x="3682916" y="2680518"/>
                  <a:pt x="3713736" y="2706680"/>
                  <a:pt x="3749806" y="2723444"/>
                </a:cubicBezTo>
                <a:cubicBezTo>
                  <a:pt x="3796279" y="2733483"/>
                  <a:pt x="3844816" y="2729407"/>
                  <a:pt x="3889049" y="2711656"/>
                </a:cubicBezTo>
                <a:cubicBezTo>
                  <a:pt x="3926318" y="2699426"/>
                  <a:pt x="3965040" y="2692177"/>
                  <a:pt x="4004179" y="2690052"/>
                </a:cubicBezTo>
                <a:cubicBezTo>
                  <a:pt x="4056261" y="2687625"/>
                  <a:pt x="4107933" y="2700137"/>
                  <a:pt x="4153070" y="2726081"/>
                </a:cubicBezTo>
                <a:cubicBezTo>
                  <a:pt x="4198169" y="2751981"/>
                  <a:pt x="4234893" y="2790283"/>
                  <a:pt x="4258827" y="2836357"/>
                </a:cubicBezTo>
                <a:cubicBezTo>
                  <a:pt x="4269452" y="2862006"/>
                  <a:pt x="4277710" y="2888527"/>
                  <a:pt x="4283547" y="2915662"/>
                </a:cubicBezTo>
                <a:cubicBezTo>
                  <a:pt x="4288365" y="2936156"/>
                  <a:pt x="4294362" y="2956356"/>
                  <a:pt x="4301499" y="2976154"/>
                </a:cubicBezTo>
                <a:lnTo>
                  <a:pt x="4301911" y="2976941"/>
                </a:lnTo>
                <a:lnTo>
                  <a:pt x="4258002" y="2976941"/>
                </a:lnTo>
                <a:lnTo>
                  <a:pt x="4243059" y="2926784"/>
                </a:lnTo>
                <a:cubicBezTo>
                  <a:pt x="4237988" y="2902179"/>
                  <a:pt x="4230458" y="2878148"/>
                  <a:pt x="4220583" y="2855046"/>
                </a:cubicBezTo>
                <a:lnTo>
                  <a:pt x="4218876" y="2851552"/>
                </a:lnTo>
                <a:cubicBezTo>
                  <a:pt x="4198105" y="2814650"/>
                  <a:pt x="4167378" y="2784277"/>
                  <a:pt x="4130199" y="2763912"/>
                </a:cubicBezTo>
                <a:cubicBezTo>
                  <a:pt x="4092985" y="2743502"/>
                  <a:pt x="4050777" y="2733879"/>
                  <a:pt x="4008295" y="2736105"/>
                </a:cubicBezTo>
                <a:cubicBezTo>
                  <a:pt x="3973371" y="2737994"/>
                  <a:pt x="3938868" y="2744535"/>
                  <a:pt x="3905613" y="2755475"/>
                </a:cubicBezTo>
                <a:cubicBezTo>
                  <a:pt x="3851975" y="2776894"/>
                  <a:pt x="3792982" y="2780824"/>
                  <a:pt x="3737094" y="2766685"/>
                </a:cubicBezTo>
                <a:cubicBezTo>
                  <a:pt x="3694087" y="2748027"/>
                  <a:pt x="3657197" y="2717741"/>
                  <a:pt x="3630563" y="2679238"/>
                </a:cubicBezTo>
                <a:cubicBezTo>
                  <a:pt x="3612385" y="2655711"/>
                  <a:pt x="3591073" y="2634727"/>
                  <a:pt x="3567230" y="2616876"/>
                </a:cubicBezTo>
                <a:cubicBezTo>
                  <a:pt x="3526013" y="2589889"/>
                  <a:pt x="3483591" y="2583931"/>
                  <a:pt x="3439954" y="2588724"/>
                </a:cubicBezTo>
                <a:cubicBezTo>
                  <a:pt x="3396319" y="2593518"/>
                  <a:pt x="3351468" y="2609062"/>
                  <a:pt x="3305396" y="2625081"/>
                </a:cubicBezTo>
                <a:cubicBezTo>
                  <a:pt x="3227291" y="2652189"/>
                  <a:pt x="3146810" y="2680413"/>
                  <a:pt x="3064988" y="2658361"/>
                </a:cubicBezTo>
                <a:cubicBezTo>
                  <a:pt x="2889173" y="2611095"/>
                  <a:pt x="2784003" y="2592724"/>
                  <a:pt x="2668434" y="2758863"/>
                </a:cubicBezTo>
                <a:cubicBezTo>
                  <a:pt x="2635875" y="2808722"/>
                  <a:pt x="2607475" y="2861197"/>
                  <a:pt x="2583595" y="2915706"/>
                </a:cubicBezTo>
                <a:lnTo>
                  <a:pt x="2553273" y="2976941"/>
                </a:lnTo>
                <a:lnTo>
                  <a:pt x="2496368" y="2976941"/>
                </a:lnTo>
                <a:lnTo>
                  <a:pt x="2536535" y="2894487"/>
                </a:lnTo>
                <a:cubicBezTo>
                  <a:pt x="2561611" y="2837661"/>
                  <a:pt x="2591325" y="2782991"/>
                  <a:pt x="2625268" y="2730870"/>
                </a:cubicBezTo>
                <a:cubicBezTo>
                  <a:pt x="2764932" y="2529925"/>
                  <a:pt x="2914079" y="2570063"/>
                  <a:pt x="3071923" y="2612192"/>
                </a:cubicBezTo>
                <a:cubicBezTo>
                  <a:pt x="3140216" y="2630283"/>
                  <a:pt x="3210517" y="2606005"/>
                  <a:pt x="3285327" y="2580040"/>
                </a:cubicBezTo>
                <a:cubicBezTo>
                  <a:pt x="3334609" y="2562688"/>
                  <a:pt x="3384874" y="2545111"/>
                  <a:pt x="3435482" y="2540233"/>
                </a:cubicBezTo>
                <a:close/>
                <a:moveTo>
                  <a:pt x="3482580" y="2396356"/>
                </a:moveTo>
                <a:cubicBezTo>
                  <a:pt x="3523966" y="2398541"/>
                  <a:pt x="3565420" y="2410485"/>
                  <a:pt x="3606592" y="2437992"/>
                </a:cubicBezTo>
                <a:cubicBezTo>
                  <a:pt x="3636804" y="2460149"/>
                  <a:pt x="3663539" y="2486577"/>
                  <a:pt x="3686042" y="2516527"/>
                </a:cubicBezTo>
                <a:cubicBezTo>
                  <a:pt x="3710049" y="2551800"/>
                  <a:pt x="3742880" y="2580151"/>
                  <a:pt x="3781334" y="2598825"/>
                </a:cubicBezTo>
                <a:cubicBezTo>
                  <a:pt x="3832933" y="2610239"/>
                  <a:pt x="3886876" y="2605717"/>
                  <a:pt x="3935940" y="2585812"/>
                </a:cubicBezTo>
                <a:cubicBezTo>
                  <a:pt x="3976463" y="2572557"/>
                  <a:pt x="4018594" y="2564913"/>
                  <a:pt x="4061143" y="2563089"/>
                </a:cubicBezTo>
                <a:cubicBezTo>
                  <a:pt x="4116784" y="2560821"/>
                  <a:pt x="4171900" y="2574148"/>
                  <a:pt x="4220225" y="2601542"/>
                </a:cubicBezTo>
                <a:cubicBezTo>
                  <a:pt x="4268547" y="2628934"/>
                  <a:pt x="4308146" y="2669298"/>
                  <a:pt x="4334540" y="2718064"/>
                </a:cubicBezTo>
                <a:lnTo>
                  <a:pt x="4337775" y="2724679"/>
                </a:lnTo>
                <a:cubicBezTo>
                  <a:pt x="4349618" y="2752811"/>
                  <a:pt x="4358711" y="2782031"/>
                  <a:pt x="4364921" y="2811920"/>
                </a:cubicBezTo>
                <a:cubicBezTo>
                  <a:pt x="4369898" y="2834670"/>
                  <a:pt x="4376440" y="2857008"/>
                  <a:pt x="4384547" y="2878813"/>
                </a:cubicBezTo>
                <a:cubicBezTo>
                  <a:pt x="4393364" y="2901438"/>
                  <a:pt x="4404166" y="2922018"/>
                  <a:pt x="4416726" y="2940815"/>
                </a:cubicBezTo>
                <a:lnTo>
                  <a:pt x="4446819" y="2976941"/>
                </a:lnTo>
                <a:lnTo>
                  <a:pt x="4387575" y="2976941"/>
                </a:lnTo>
                <a:lnTo>
                  <a:pt x="4377804" y="2964984"/>
                </a:lnTo>
                <a:cubicBezTo>
                  <a:pt x="4363998" y="2943940"/>
                  <a:pt x="4352120" y="2920890"/>
                  <a:pt x="4342462" y="2895552"/>
                </a:cubicBezTo>
                <a:cubicBezTo>
                  <a:pt x="4333838" y="2871717"/>
                  <a:pt x="4326792" y="2847374"/>
                  <a:pt x="4321354" y="2822654"/>
                </a:cubicBezTo>
                <a:cubicBezTo>
                  <a:pt x="4315545" y="2795647"/>
                  <a:pt x="4307334" y="2769238"/>
                  <a:pt x="4296810" y="2743726"/>
                </a:cubicBezTo>
                <a:lnTo>
                  <a:pt x="4294142" y="2738276"/>
                </a:lnTo>
                <a:cubicBezTo>
                  <a:pt x="4271435" y="2697714"/>
                  <a:pt x="4237762" y="2664259"/>
                  <a:pt x="4196946" y="2641710"/>
                </a:cubicBezTo>
                <a:cubicBezTo>
                  <a:pt x="4156169" y="2619201"/>
                  <a:pt x="4109808" y="2608430"/>
                  <a:pt x="4063145" y="2610707"/>
                </a:cubicBezTo>
                <a:cubicBezTo>
                  <a:pt x="4024920" y="2612733"/>
                  <a:pt x="3987116" y="2619877"/>
                  <a:pt x="3950740" y="2631949"/>
                </a:cubicBezTo>
                <a:cubicBezTo>
                  <a:pt x="3892308" y="2654938"/>
                  <a:pt x="3828199" y="2659039"/>
                  <a:pt x="3767432" y="2643596"/>
                </a:cubicBezTo>
                <a:cubicBezTo>
                  <a:pt x="3720749" y="2622794"/>
                  <a:pt x="3680667" y="2589663"/>
                  <a:pt x="3651534" y="2547804"/>
                </a:cubicBezTo>
                <a:cubicBezTo>
                  <a:pt x="3631791" y="2521425"/>
                  <a:pt x="3608336" y="2498065"/>
                  <a:pt x="3581883" y="2478444"/>
                </a:cubicBezTo>
                <a:cubicBezTo>
                  <a:pt x="3537215" y="2447850"/>
                  <a:pt x="3490872" y="2440797"/>
                  <a:pt x="3443035" y="2445775"/>
                </a:cubicBezTo>
                <a:cubicBezTo>
                  <a:pt x="3395198" y="2450754"/>
                  <a:pt x="3345867" y="2467764"/>
                  <a:pt x="3295221" y="2485297"/>
                </a:cubicBezTo>
                <a:cubicBezTo>
                  <a:pt x="3210293" y="2514292"/>
                  <a:pt x="3122244" y="2544807"/>
                  <a:pt x="3033264" y="2519987"/>
                </a:cubicBezTo>
                <a:cubicBezTo>
                  <a:pt x="2840195" y="2467128"/>
                  <a:pt x="2724789" y="2445601"/>
                  <a:pt x="2597974" y="2628296"/>
                </a:cubicBezTo>
                <a:cubicBezTo>
                  <a:pt x="2562422" y="2682661"/>
                  <a:pt x="2531536" y="2739934"/>
                  <a:pt x="2505611" y="2799442"/>
                </a:cubicBezTo>
                <a:cubicBezTo>
                  <a:pt x="2487959" y="2836460"/>
                  <a:pt x="2470248" y="2874471"/>
                  <a:pt x="2450022" y="2911240"/>
                </a:cubicBezTo>
                <a:lnTo>
                  <a:pt x="2406390" y="2976941"/>
                </a:lnTo>
                <a:lnTo>
                  <a:pt x="2346820" y="2976941"/>
                </a:lnTo>
                <a:lnTo>
                  <a:pt x="2406850" y="2888075"/>
                </a:lnTo>
                <a:cubicBezTo>
                  <a:pt x="2426255" y="2852639"/>
                  <a:pt x="2444156" y="2815070"/>
                  <a:pt x="2460837" y="2778983"/>
                </a:cubicBezTo>
                <a:cubicBezTo>
                  <a:pt x="2487884" y="2716920"/>
                  <a:pt x="2520177" y="2657208"/>
                  <a:pt x="2557335" y="2600520"/>
                </a:cubicBezTo>
                <a:cubicBezTo>
                  <a:pt x="2708447" y="2382435"/>
                  <a:pt x="2871298" y="2426912"/>
                  <a:pt x="3043282" y="2474200"/>
                </a:cubicBezTo>
                <a:cubicBezTo>
                  <a:pt x="3118729" y="2495065"/>
                  <a:pt x="3195257" y="2468694"/>
                  <a:pt x="3277872" y="2439898"/>
                </a:cubicBezTo>
                <a:cubicBezTo>
                  <a:pt x="3344826" y="2416181"/>
                  <a:pt x="3413606" y="2392713"/>
                  <a:pt x="3482580" y="2396356"/>
                </a:cubicBezTo>
                <a:close/>
                <a:moveTo>
                  <a:pt x="3498634" y="2257119"/>
                </a:moveTo>
                <a:cubicBezTo>
                  <a:pt x="3543233" y="2259492"/>
                  <a:pt x="3587846" y="2272434"/>
                  <a:pt x="3632188" y="2302350"/>
                </a:cubicBezTo>
                <a:cubicBezTo>
                  <a:pt x="3664802" y="2326709"/>
                  <a:pt x="3693629" y="2355719"/>
                  <a:pt x="3717753" y="2388467"/>
                </a:cubicBezTo>
                <a:cubicBezTo>
                  <a:pt x="3743974" y="2427211"/>
                  <a:pt x="3779855" y="2458390"/>
                  <a:pt x="3821905" y="2478977"/>
                </a:cubicBezTo>
                <a:cubicBezTo>
                  <a:pt x="3878192" y="2492033"/>
                  <a:pt x="3937207" y="2487381"/>
                  <a:pt x="3990882" y="2465693"/>
                </a:cubicBezTo>
                <a:cubicBezTo>
                  <a:pt x="4034075" y="2451817"/>
                  <a:pt x="4078936" y="2443807"/>
                  <a:pt x="4124259" y="2441884"/>
                </a:cubicBezTo>
                <a:cubicBezTo>
                  <a:pt x="4185472" y="2439634"/>
                  <a:pt x="4245984" y="2454854"/>
                  <a:pt x="4298668" y="2485758"/>
                </a:cubicBezTo>
                <a:cubicBezTo>
                  <a:pt x="4351352" y="2516664"/>
                  <a:pt x="4394044" y="2561987"/>
                  <a:pt x="4421701" y="2616385"/>
                </a:cubicBezTo>
                <a:cubicBezTo>
                  <a:pt x="4434191" y="2647086"/>
                  <a:pt x="4443909" y="2678894"/>
                  <a:pt x="4450678" y="2711356"/>
                </a:cubicBezTo>
                <a:cubicBezTo>
                  <a:pt x="4455936" y="2736326"/>
                  <a:pt x="4462793" y="2760927"/>
                  <a:pt x="4471207" y="2785035"/>
                </a:cubicBezTo>
                <a:cubicBezTo>
                  <a:pt x="4499692" y="2859671"/>
                  <a:pt x="4549055" y="2914434"/>
                  <a:pt x="4611101" y="2956650"/>
                </a:cubicBezTo>
                <a:lnTo>
                  <a:pt x="4646048" y="2976941"/>
                </a:lnTo>
                <a:lnTo>
                  <a:pt x="4563288" y="2976941"/>
                </a:lnTo>
                <a:lnTo>
                  <a:pt x="4518264" y="2939292"/>
                </a:lnTo>
                <a:cubicBezTo>
                  <a:pt x="4480684" y="2901521"/>
                  <a:pt x="4450139" y="2856182"/>
                  <a:pt x="4429130" y="2800802"/>
                </a:cubicBezTo>
                <a:cubicBezTo>
                  <a:pt x="4420000" y="2774962"/>
                  <a:pt x="4412457" y="2748610"/>
                  <a:pt x="4406521" y="2721880"/>
                </a:cubicBezTo>
                <a:cubicBezTo>
                  <a:pt x="4400476" y="2692066"/>
                  <a:pt x="4391604" y="2662946"/>
                  <a:pt x="4379966" y="2634849"/>
                </a:cubicBezTo>
                <a:lnTo>
                  <a:pt x="4376727" y="2628237"/>
                </a:lnTo>
                <a:cubicBezTo>
                  <a:pt x="4352023" y="2583758"/>
                  <a:pt x="4315326" y="2547065"/>
                  <a:pt x="4270771" y="2522274"/>
                </a:cubicBezTo>
                <a:cubicBezTo>
                  <a:pt x="4226215" y="2497484"/>
                  <a:pt x="4175585" y="2485605"/>
                  <a:pt x="4124509" y="2487920"/>
                </a:cubicBezTo>
                <a:cubicBezTo>
                  <a:pt x="4082939" y="2490204"/>
                  <a:pt x="4041847" y="2497860"/>
                  <a:pt x="4002211" y="2510654"/>
                </a:cubicBezTo>
                <a:cubicBezTo>
                  <a:pt x="3937003" y="2528563"/>
                  <a:pt x="3870252" y="2547254"/>
                  <a:pt x="3804746" y="2522988"/>
                </a:cubicBezTo>
                <a:cubicBezTo>
                  <a:pt x="3754491" y="2500015"/>
                  <a:pt x="3711556" y="2463792"/>
                  <a:pt x="3680562" y="2418198"/>
                </a:cubicBezTo>
                <a:cubicBezTo>
                  <a:pt x="3659129" y="2389087"/>
                  <a:pt x="3633585" y="2363147"/>
                  <a:pt x="3604797" y="2341255"/>
                </a:cubicBezTo>
                <a:cubicBezTo>
                  <a:pt x="3555780" y="2308694"/>
                  <a:pt x="3505219" y="2301416"/>
                  <a:pt x="3453079" y="2306989"/>
                </a:cubicBezTo>
                <a:cubicBezTo>
                  <a:pt x="3400940" y="2312561"/>
                  <a:pt x="3347220" y="2330985"/>
                  <a:pt x="3291891" y="2349828"/>
                </a:cubicBezTo>
                <a:cubicBezTo>
                  <a:pt x="3199573" y="2381488"/>
                  <a:pt x="3104705" y="2413886"/>
                  <a:pt x="3008782" y="2386711"/>
                </a:cubicBezTo>
                <a:cubicBezTo>
                  <a:pt x="2796983" y="2326177"/>
                  <a:pt x="2671689" y="2304193"/>
                  <a:pt x="2533825" y="2502865"/>
                </a:cubicBezTo>
                <a:cubicBezTo>
                  <a:pt x="2494423" y="2562018"/>
                  <a:pt x="2460203" y="2624438"/>
                  <a:pt x="2431589" y="2689405"/>
                </a:cubicBezTo>
                <a:cubicBezTo>
                  <a:pt x="2412715" y="2729931"/>
                  <a:pt x="2393271" y="2771159"/>
                  <a:pt x="2371483" y="2810674"/>
                </a:cubicBezTo>
                <a:lnTo>
                  <a:pt x="2259412" y="2976941"/>
                </a:lnTo>
                <a:lnTo>
                  <a:pt x="2199389" y="2976941"/>
                </a:lnTo>
                <a:lnTo>
                  <a:pt x="2223343" y="2950896"/>
                </a:lnTo>
                <a:cubicBezTo>
                  <a:pt x="2264772" y="2899451"/>
                  <a:pt x="2302236" y="2845100"/>
                  <a:pt x="2334271" y="2786995"/>
                </a:cubicBezTo>
                <a:cubicBezTo>
                  <a:pt x="2355640" y="2748662"/>
                  <a:pt x="2374364" y="2707737"/>
                  <a:pt x="2392855" y="2668433"/>
                </a:cubicBezTo>
                <a:cubicBezTo>
                  <a:pt x="2421722" y="2600813"/>
                  <a:pt x="2456170" y="2535684"/>
                  <a:pt x="2495935" y="2473772"/>
                </a:cubicBezTo>
                <a:cubicBezTo>
                  <a:pt x="2659657" y="2237977"/>
                  <a:pt x="2827733" y="2285212"/>
                  <a:pt x="3021549" y="2339608"/>
                </a:cubicBezTo>
                <a:cubicBezTo>
                  <a:pt x="3103939" y="2362825"/>
                  <a:pt x="3187900" y="2333827"/>
                  <a:pt x="3277093" y="2303691"/>
                </a:cubicBezTo>
                <a:cubicBezTo>
                  <a:pt x="3350011" y="2278571"/>
                  <a:pt x="3424302" y="2253165"/>
                  <a:pt x="3498634" y="2257119"/>
                </a:cubicBezTo>
                <a:close/>
                <a:moveTo>
                  <a:pt x="3506847" y="2119025"/>
                </a:moveTo>
                <a:cubicBezTo>
                  <a:pt x="3554797" y="2121793"/>
                  <a:pt x="3602750" y="2135962"/>
                  <a:pt x="3650326" y="2168429"/>
                </a:cubicBezTo>
                <a:cubicBezTo>
                  <a:pt x="3685906" y="2194450"/>
                  <a:pt x="3717392" y="2225573"/>
                  <a:pt x="3743791" y="2260802"/>
                </a:cubicBezTo>
                <a:cubicBezTo>
                  <a:pt x="3771717" y="2303275"/>
                  <a:pt x="3810589" y="2337414"/>
                  <a:pt x="3856382" y="2359694"/>
                </a:cubicBezTo>
                <a:cubicBezTo>
                  <a:pt x="3911832" y="2381176"/>
                  <a:pt x="3974310" y="2363632"/>
                  <a:pt x="4039518" y="2345723"/>
                </a:cubicBezTo>
                <a:cubicBezTo>
                  <a:pt x="4086566" y="2330556"/>
                  <a:pt x="4135426" y="2321737"/>
                  <a:pt x="4184752" y="2319471"/>
                </a:cubicBezTo>
                <a:cubicBezTo>
                  <a:pt x="4250604" y="2317118"/>
                  <a:pt x="4315696" y="2333696"/>
                  <a:pt x="4372239" y="2367192"/>
                </a:cubicBezTo>
                <a:cubicBezTo>
                  <a:pt x="4428786" y="2400687"/>
                  <a:pt x="4474429" y="2449708"/>
                  <a:pt x="4503745" y="2508424"/>
                </a:cubicBezTo>
                <a:cubicBezTo>
                  <a:pt x="4517047" y="2541689"/>
                  <a:pt x="4527387" y="2576088"/>
                  <a:pt x="4534630" y="2611207"/>
                </a:cubicBezTo>
                <a:cubicBezTo>
                  <a:pt x="4540180" y="2638228"/>
                  <a:pt x="4547531" y="2664843"/>
                  <a:pt x="4556625" y="2690874"/>
                </a:cubicBezTo>
                <a:cubicBezTo>
                  <a:pt x="4596534" y="2799294"/>
                  <a:pt x="4677582" y="2868982"/>
                  <a:pt x="4777940" y="2918956"/>
                </a:cubicBezTo>
                <a:lnTo>
                  <a:pt x="4928386" y="2976941"/>
                </a:lnTo>
                <a:lnTo>
                  <a:pt x="4791206" y="2976941"/>
                </a:lnTo>
                <a:lnTo>
                  <a:pt x="4748490" y="2957872"/>
                </a:lnTo>
                <a:cubicBezTo>
                  <a:pt x="4642889" y="2903601"/>
                  <a:pt x="4557207" y="2827150"/>
                  <a:pt x="4512370" y="2707169"/>
                </a:cubicBezTo>
                <a:cubicBezTo>
                  <a:pt x="4502748" y="2679469"/>
                  <a:pt x="4494926" y="2651206"/>
                  <a:pt x="4488890" y="2622472"/>
                </a:cubicBezTo>
                <a:cubicBezTo>
                  <a:pt x="4482542" y="2589994"/>
                  <a:pt x="4473150" y="2558185"/>
                  <a:pt x="4460839" y="2527467"/>
                </a:cubicBezTo>
                <a:lnTo>
                  <a:pt x="4456858" y="2519314"/>
                </a:lnTo>
                <a:cubicBezTo>
                  <a:pt x="4430354" y="2470653"/>
                  <a:pt x="4390743" y="2430382"/>
                  <a:pt x="4342424" y="2402984"/>
                </a:cubicBezTo>
                <a:cubicBezTo>
                  <a:pt x="4294147" y="2375624"/>
                  <a:pt x="4239096" y="2362235"/>
                  <a:pt x="4183465" y="2364336"/>
                </a:cubicBezTo>
                <a:cubicBezTo>
                  <a:pt x="4138288" y="2366663"/>
                  <a:pt x="4093637" y="2375093"/>
                  <a:pt x="4050655" y="2389310"/>
                </a:cubicBezTo>
                <a:cubicBezTo>
                  <a:pt x="3980802" y="2408571"/>
                  <a:pt x="3908780" y="2428359"/>
                  <a:pt x="3838442" y="2402123"/>
                </a:cubicBezTo>
                <a:cubicBezTo>
                  <a:pt x="3784681" y="2377151"/>
                  <a:pt x="3738840" y="2338040"/>
                  <a:pt x="3705815" y="2288954"/>
                </a:cubicBezTo>
                <a:cubicBezTo>
                  <a:pt x="3683505" y="2257108"/>
                  <a:pt x="3656700" y="2228567"/>
                  <a:pt x="3626243" y="2204234"/>
                </a:cubicBezTo>
                <a:cubicBezTo>
                  <a:pt x="3585811" y="2176747"/>
                  <a:pt x="3544681" y="2164947"/>
                  <a:pt x="3502745" y="2163084"/>
                </a:cubicBezTo>
                <a:cubicBezTo>
                  <a:pt x="3432851" y="2159980"/>
                  <a:pt x="3360720" y="2184477"/>
                  <a:pt x="3285866" y="2209951"/>
                </a:cubicBezTo>
                <a:cubicBezTo>
                  <a:pt x="3187673" y="2244453"/>
                  <a:pt x="3084669" y="2277976"/>
                  <a:pt x="2981567" y="2248987"/>
                </a:cubicBezTo>
                <a:cubicBezTo>
                  <a:pt x="2760321" y="2184926"/>
                  <a:pt x="2616472" y="2155644"/>
                  <a:pt x="2467731" y="2372617"/>
                </a:cubicBezTo>
                <a:cubicBezTo>
                  <a:pt x="2426190" y="2436080"/>
                  <a:pt x="2390115" y="2502925"/>
                  <a:pt x="2359930" y="2572435"/>
                </a:cubicBezTo>
                <a:cubicBezTo>
                  <a:pt x="2340005" y="2615836"/>
                  <a:pt x="2318749" y="2660360"/>
                  <a:pt x="2295377" y="2703573"/>
                </a:cubicBezTo>
                <a:cubicBezTo>
                  <a:pt x="2259620" y="2768170"/>
                  <a:pt x="2218033" y="2828434"/>
                  <a:pt x="2172197" y="2885343"/>
                </a:cubicBezTo>
                <a:lnTo>
                  <a:pt x="2087947" y="2976941"/>
                </a:lnTo>
                <a:lnTo>
                  <a:pt x="2024944" y="2976941"/>
                </a:lnTo>
                <a:lnTo>
                  <a:pt x="2132545" y="2860248"/>
                </a:lnTo>
                <a:cubicBezTo>
                  <a:pt x="2177274" y="2804760"/>
                  <a:pt x="2217675" y="2746102"/>
                  <a:pt x="2252146" y="2683344"/>
                </a:cubicBezTo>
                <a:cubicBezTo>
                  <a:pt x="2275307" y="2642666"/>
                  <a:pt x="2296163" y="2598293"/>
                  <a:pt x="2316027" y="2555883"/>
                </a:cubicBezTo>
                <a:cubicBezTo>
                  <a:pt x="2347124" y="2483942"/>
                  <a:pt x="2384333" y="2414762"/>
                  <a:pt x="2427255" y="2349119"/>
                </a:cubicBezTo>
                <a:cubicBezTo>
                  <a:pt x="2603752" y="2094987"/>
                  <a:pt x="2783817" y="2146961"/>
                  <a:pt x="2992498" y="2207068"/>
                </a:cubicBezTo>
                <a:cubicBezTo>
                  <a:pt x="3081302" y="2231514"/>
                  <a:pt x="3172256" y="2201009"/>
                  <a:pt x="3268878" y="2168249"/>
                </a:cubicBezTo>
                <a:cubicBezTo>
                  <a:pt x="3347022" y="2141464"/>
                  <a:pt x="3426931" y="2114410"/>
                  <a:pt x="3506847" y="2119025"/>
                </a:cubicBezTo>
                <a:close/>
                <a:moveTo>
                  <a:pt x="3519836" y="1976981"/>
                </a:moveTo>
                <a:cubicBezTo>
                  <a:pt x="3571044" y="1980049"/>
                  <a:pt x="3622196" y="1995384"/>
                  <a:pt x="3672881" y="2030495"/>
                </a:cubicBezTo>
                <a:cubicBezTo>
                  <a:pt x="3710086" y="2059312"/>
                  <a:pt x="3742965" y="2093294"/>
                  <a:pt x="3770501" y="2131399"/>
                </a:cubicBezTo>
                <a:cubicBezTo>
                  <a:pt x="3800436" y="2177543"/>
                  <a:pt x="3842301" y="2214717"/>
                  <a:pt x="3891714" y="2239042"/>
                </a:cubicBezTo>
                <a:cubicBezTo>
                  <a:pt x="3952191" y="2261918"/>
                  <a:pt x="4018564" y="2243433"/>
                  <a:pt x="4089008" y="2224383"/>
                </a:cubicBezTo>
                <a:cubicBezTo>
                  <a:pt x="4139373" y="2208052"/>
                  <a:pt x="4191727" y="2198677"/>
                  <a:pt x="4244551" y="2196472"/>
                </a:cubicBezTo>
                <a:cubicBezTo>
                  <a:pt x="4315069" y="2193916"/>
                  <a:pt x="4384739" y="2211697"/>
                  <a:pt x="4445179" y="2247673"/>
                </a:cubicBezTo>
                <a:cubicBezTo>
                  <a:pt x="4505624" y="2283645"/>
                  <a:pt x="4554281" y="2336306"/>
                  <a:pt x="4585333" y="2399342"/>
                </a:cubicBezTo>
                <a:cubicBezTo>
                  <a:pt x="4599717" y="2435067"/>
                  <a:pt x="4610670" y="2472066"/>
                  <a:pt x="4618049" y="2509853"/>
                </a:cubicBezTo>
                <a:cubicBezTo>
                  <a:pt x="4624068" y="2538604"/>
                  <a:pt x="4631754" y="2566919"/>
                  <a:pt x="4641156" y="2594753"/>
                </a:cubicBezTo>
                <a:cubicBezTo>
                  <a:pt x="4727580" y="2829063"/>
                  <a:pt x="4989537" y="2897289"/>
                  <a:pt x="5242993" y="2961969"/>
                </a:cubicBezTo>
                <a:lnTo>
                  <a:pt x="5297186" y="2976941"/>
                </a:lnTo>
                <a:lnTo>
                  <a:pt x="5121294" y="2976941"/>
                </a:lnTo>
                <a:lnTo>
                  <a:pt x="5033285" y="2952781"/>
                </a:lnTo>
                <a:cubicBezTo>
                  <a:pt x="4840025" y="2892403"/>
                  <a:pt x="4667948" y="2804703"/>
                  <a:pt x="4596940" y="2611087"/>
                </a:cubicBezTo>
                <a:cubicBezTo>
                  <a:pt x="4586773" y="2580877"/>
                  <a:pt x="4578371" y="2550140"/>
                  <a:pt x="4571766" y="2518997"/>
                </a:cubicBezTo>
                <a:cubicBezTo>
                  <a:pt x="4564975" y="2484066"/>
                  <a:pt x="4554914" y="2449867"/>
                  <a:pt x="4541685" y="2416842"/>
                </a:cubicBezTo>
                <a:lnTo>
                  <a:pt x="4536920" y="2407110"/>
                </a:lnTo>
                <a:cubicBezTo>
                  <a:pt x="4508229" y="2355337"/>
                  <a:pt x="4465760" y="2312521"/>
                  <a:pt x="4414172" y="2283364"/>
                </a:cubicBezTo>
                <a:cubicBezTo>
                  <a:pt x="4362587" y="2254204"/>
                  <a:pt x="4303836" y="2239781"/>
                  <a:pt x="4244446" y="2241759"/>
                </a:cubicBezTo>
                <a:cubicBezTo>
                  <a:pt x="4195927" y="2244340"/>
                  <a:pt x="4147959" y="2253235"/>
                  <a:pt x="4101742" y="2268225"/>
                </a:cubicBezTo>
                <a:cubicBezTo>
                  <a:pt x="4027936" y="2289338"/>
                  <a:pt x="3950852" y="2310643"/>
                  <a:pt x="3875722" y="2282477"/>
                </a:cubicBezTo>
                <a:cubicBezTo>
                  <a:pt x="3818113" y="2255056"/>
                  <a:pt x="3769210" y="2212432"/>
                  <a:pt x="3734286" y="2159182"/>
                </a:cubicBezTo>
                <a:cubicBezTo>
                  <a:pt x="3709321" y="2124597"/>
                  <a:pt x="3679487" y="2093833"/>
                  <a:pt x="3645673" y="2067826"/>
                </a:cubicBezTo>
                <a:cubicBezTo>
                  <a:pt x="3601696" y="2037910"/>
                  <a:pt x="3557284" y="2024915"/>
                  <a:pt x="3512169" y="2022657"/>
                </a:cubicBezTo>
                <a:cubicBezTo>
                  <a:pt x="3436978" y="2018892"/>
                  <a:pt x="3359835" y="2044948"/>
                  <a:pt x="3279494" y="2072190"/>
                </a:cubicBezTo>
                <a:cubicBezTo>
                  <a:pt x="3173717" y="2107988"/>
                  <a:pt x="3065631" y="2143981"/>
                  <a:pt x="2953830" y="2113005"/>
                </a:cubicBezTo>
                <a:cubicBezTo>
                  <a:pt x="2714974" y="2042604"/>
                  <a:pt x="2561647" y="2012701"/>
                  <a:pt x="2400327" y="2244479"/>
                </a:cubicBezTo>
                <a:cubicBezTo>
                  <a:pt x="2356022" y="2312774"/>
                  <a:pt x="2317547" y="2384645"/>
                  <a:pt x="2285372" y="2459334"/>
                </a:cubicBezTo>
                <a:cubicBezTo>
                  <a:pt x="2263485" y="2505629"/>
                  <a:pt x="2241770" y="2553240"/>
                  <a:pt x="2216035" y="2599501"/>
                </a:cubicBezTo>
                <a:cubicBezTo>
                  <a:pt x="2139764" y="2738239"/>
                  <a:pt x="2038048" y="2858037"/>
                  <a:pt x="1924664" y="2967548"/>
                </a:cubicBezTo>
                <a:lnTo>
                  <a:pt x="1914110" y="2976941"/>
                </a:lnTo>
                <a:lnTo>
                  <a:pt x="1847814" y="2976941"/>
                </a:lnTo>
                <a:lnTo>
                  <a:pt x="1891467" y="2938148"/>
                </a:lnTo>
                <a:cubicBezTo>
                  <a:pt x="2002965" y="2830701"/>
                  <a:pt x="2102813" y="2713493"/>
                  <a:pt x="2176902" y="2578679"/>
                </a:cubicBezTo>
                <a:cubicBezTo>
                  <a:pt x="2201645" y="2534383"/>
                  <a:pt x="2223510" y="2487173"/>
                  <a:pt x="2245036" y="2441067"/>
                </a:cubicBezTo>
                <a:cubicBezTo>
                  <a:pt x="2278352" y="2364116"/>
                  <a:pt x="2318183" y="2290086"/>
                  <a:pt x="2364119" y="2219836"/>
                </a:cubicBezTo>
                <a:cubicBezTo>
                  <a:pt x="2551116" y="1947610"/>
                  <a:pt x="2742555" y="2005070"/>
                  <a:pt x="2967296" y="2069351"/>
                </a:cubicBezTo>
                <a:cubicBezTo>
                  <a:pt x="3063610" y="2097315"/>
                  <a:pt x="3161402" y="2063976"/>
                  <a:pt x="3265220" y="2029127"/>
                </a:cubicBezTo>
                <a:cubicBezTo>
                  <a:pt x="3348981" y="2000835"/>
                  <a:pt x="3434487" y="1971869"/>
                  <a:pt x="3519836" y="1976981"/>
                </a:cubicBezTo>
                <a:close/>
                <a:moveTo>
                  <a:pt x="3532262" y="1834366"/>
                </a:moveTo>
                <a:cubicBezTo>
                  <a:pt x="3586781" y="1837722"/>
                  <a:pt x="3641294" y="1854098"/>
                  <a:pt x="3695739" y="1891341"/>
                </a:cubicBezTo>
                <a:cubicBezTo>
                  <a:pt x="3735507" y="1922129"/>
                  <a:pt x="3770630" y="1958391"/>
                  <a:pt x="3800092" y="1999077"/>
                </a:cubicBezTo>
                <a:cubicBezTo>
                  <a:pt x="3832113" y="2048817"/>
                  <a:pt x="3876967" y="2089031"/>
                  <a:pt x="3929962" y="2115514"/>
                </a:cubicBezTo>
                <a:cubicBezTo>
                  <a:pt x="3995271" y="2140360"/>
                  <a:pt x="4066504" y="2120942"/>
                  <a:pt x="4141830" y="2100003"/>
                </a:cubicBezTo>
                <a:cubicBezTo>
                  <a:pt x="4195393" y="2082701"/>
                  <a:pt x="4251051" y="2072796"/>
                  <a:pt x="4307268" y="2070600"/>
                </a:cubicBezTo>
                <a:cubicBezTo>
                  <a:pt x="4382274" y="2067622"/>
                  <a:pt x="4456414" y="2086552"/>
                  <a:pt x="4520619" y="2125135"/>
                </a:cubicBezTo>
                <a:cubicBezTo>
                  <a:pt x="4584788" y="2163673"/>
                  <a:pt x="4636157" y="2220106"/>
                  <a:pt x="4668458" y="2287543"/>
                </a:cubicBezTo>
                <a:cubicBezTo>
                  <a:pt x="4683884" y="2325690"/>
                  <a:pt x="4695447" y="2365291"/>
                  <a:pt x="4703009" y="2405780"/>
                </a:cubicBezTo>
                <a:cubicBezTo>
                  <a:pt x="4709582" y="2437108"/>
                  <a:pt x="4717930" y="2468055"/>
                  <a:pt x="4727985" y="2498449"/>
                </a:cubicBezTo>
                <a:cubicBezTo>
                  <a:pt x="4819421" y="2751941"/>
                  <a:pt x="5100935" y="2823594"/>
                  <a:pt x="5371802" y="2893242"/>
                </a:cubicBezTo>
                <a:cubicBezTo>
                  <a:pt x="5445080" y="2912143"/>
                  <a:pt x="5519059" y="2931182"/>
                  <a:pt x="5589808" y="2953950"/>
                </a:cubicBezTo>
                <a:lnTo>
                  <a:pt x="5653261" y="2976941"/>
                </a:lnTo>
                <a:lnTo>
                  <a:pt x="5493920" y="2976941"/>
                </a:lnTo>
                <a:lnTo>
                  <a:pt x="5358666" y="2939580"/>
                </a:lnTo>
                <a:cubicBezTo>
                  <a:pt x="5075803" y="2867137"/>
                  <a:pt x="4782879" y="2791920"/>
                  <a:pt x="4682953" y="2516113"/>
                </a:cubicBezTo>
                <a:cubicBezTo>
                  <a:pt x="4671822" y="2483952"/>
                  <a:pt x="4662849" y="2451040"/>
                  <a:pt x="4656103" y="2417621"/>
                </a:cubicBezTo>
                <a:cubicBezTo>
                  <a:pt x="4648933" y="2380100"/>
                  <a:pt x="4638211" y="2343269"/>
                  <a:pt x="4624193" y="2307737"/>
                </a:cubicBezTo>
                <a:lnTo>
                  <a:pt x="4618504" y="2296089"/>
                </a:lnTo>
                <a:cubicBezTo>
                  <a:pt x="4587660" y="2240632"/>
                  <a:pt x="4542060" y="2194758"/>
                  <a:pt x="4486728" y="2163518"/>
                </a:cubicBezTo>
                <a:cubicBezTo>
                  <a:pt x="4431396" y="2132278"/>
                  <a:pt x="4368474" y="2116883"/>
                  <a:pt x="4304783" y="2118948"/>
                </a:cubicBezTo>
                <a:cubicBezTo>
                  <a:pt x="4252731" y="2120646"/>
                  <a:pt x="4201158" y="2129660"/>
                  <a:pt x="4151576" y="2145704"/>
                </a:cubicBezTo>
                <a:cubicBezTo>
                  <a:pt x="4072184" y="2167205"/>
                  <a:pt x="3990241" y="2189444"/>
                  <a:pt x="3910833" y="2159474"/>
                </a:cubicBezTo>
                <a:cubicBezTo>
                  <a:pt x="3849775" y="2130389"/>
                  <a:pt x="3797953" y="2085203"/>
                  <a:pt x="3760965" y="2028801"/>
                </a:cubicBezTo>
                <a:cubicBezTo>
                  <a:pt x="3733879" y="1991820"/>
                  <a:pt x="3701567" y="1959004"/>
                  <a:pt x="3665012" y="1931351"/>
                </a:cubicBezTo>
                <a:cubicBezTo>
                  <a:pt x="3618302" y="1898811"/>
                  <a:pt x="3570843" y="1884630"/>
                  <a:pt x="3522493" y="1882054"/>
                </a:cubicBezTo>
                <a:cubicBezTo>
                  <a:pt x="3441909" y="1877758"/>
                  <a:pt x="3358849" y="1905693"/>
                  <a:pt x="3272656" y="1934571"/>
                </a:cubicBezTo>
                <a:cubicBezTo>
                  <a:pt x="3159862" y="1972830"/>
                  <a:pt x="3042805" y="2012229"/>
                  <a:pt x="2925424" y="1977745"/>
                </a:cubicBezTo>
                <a:cubicBezTo>
                  <a:pt x="2671105" y="1903375"/>
                  <a:pt x="2505199" y="1868522"/>
                  <a:pt x="2333043" y="2116695"/>
                </a:cubicBezTo>
                <a:cubicBezTo>
                  <a:pt x="2285827" y="2189651"/>
                  <a:pt x="2244735" y="2266371"/>
                  <a:pt x="2210147" y="2346021"/>
                </a:cubicBezTo>
                <a:cubicBezTo>
                  <a:pt x="2188452" y="2394624"/>
                  <a:pt x="2164603" y="2445683"/>
                  <a:pt x="2137856" y="2494856"/>
                </a:cubicBezTo>
                <a:cubicBezTo>
                  <a:pt x="2056533" y="2643035"/>
                  <a:pt x="1947832" y="2770807"/>
                  <a:pt x="1826599" y="2887516"/>
                </a:cubicBezTo>
                <a:lnTo>
                  <a:pt x="1725748" y="2976941"/>
                </a:lnTo>
                <a:lnTo>
                  <a:pt x="1656730" y="2976941"/>
                </a:lnTo>
                <a:lnTo>
                  <a:pt x="1793465" y="2855811"/>
                </a:lnTo>
                <a:cubicBezTo>
                  <a:pt x="1912705" y="2741219"/>
                  <a:pt x="2019286" y="2616281"/>
                  <a:pt x="2098321" y="2472322"/>
                </a:cubicBezTo>
                <a:cubicBezTo>
                  <a:pt x="2123485" y="2424900"/>
                  <a:pt x="2147163" y="2374393"/>
                  <a:pt x="2171374" y="2325009"/>
                </a:cubicBezTo>
                <a:cubicBezTo>
                  <a:pt x="2206888" y="2243072"/>
                  <a:pt x="2249154" y="2164135"/>
                  <a:pt x="2297832" y="2089151"/>
                </a:cubicBezTo>
                <a:cubicBezTo>
                  <a:pt x="2498011" y="1800376"/>
                  <a:pt x="2703811" y="1861464"/>
                  <a:pt x="2942036" y="1931615"/>
                </a:cubicBezTo>
                <a:cubicBezTo>
                  <a:pt x="3043750" y="1962715"/>
                  <a:pt x="3148737" y="1927287"/>
                  <a:pt x="3259948" y="1889769"/>
                </a:cubicBezTo>
                <a:cubicBezTo>
                  <a:pt x="3350527" y="1859352"/>
                  <a:pt x="3441399" y="1828775"/>
                  <a:pt x="3532262" y="1834366"/>
                </a:cubicBezTo>
                <a:close/>
                <a:moveTo>
                  <a:pt x="3541946" y="1694144"/>
                </a:moveTo>
                <a:cubicBezTo>
                  <a:pt x="3599714" y="1697923"/>
                  <a:pt x="3657330" y="1715642"/>
                  <a:pt x="3714275" y="1755792"/>
                </a:cubicBezTo>
                <a:cubicBezTo>
                  <a:pt x="3756419" y="1787799"/>
                  <a:pt x="3793463" y="1825948"/>
                  <a:pt x="3824198" y="1868988"/>
                </a:cubicBezTo>
                <a:cubicBezTo>
                  <a:pt x="3858379" y="1922176"/>
                  <a:pt x="3906282" y="1965217"/>
                  <a:pt x="3962890" y="1993597"/>
                </a:cubicBezTo>
                <a:cubicBezTo>
                  <a:pt x="4033221" y="2021785"/>
                  <a:pt x="4109512" y="2000854"/>
                  <a:pt x="4189697" y="1978980"/>
                </a:cubicBezTo>
                <a:cubicBezTo>
                  <a:pt x="4246389" y="1960538"/>
                  <a:pt x="4305352" y="1950026"/>
                  <a:pt x="4364856" y="1947706"/>
                </a:cubicBezTo>
                <a:cubicBezTo>
                  <a:pt x="4444427" y="1945010"/>
                  <a:pt x="4522936" y="1965345"/>
                  <a:pt x="4590943" y="2006341"/>
                </a:cubicBezTo>
                <a:cubicBezTo>
                  <a:pt x="4658909" y="2047301"/>
                  <a:pt x="4713399" y="2107113"/>
                  <a:pt x="4747796" y="2178523"/>
                </a:cubicBezTo>
                <a:cubicBezTo>
                  <a:pt x="4763984" y="2219439"/>
                  <a:pt x="4776219" y="2261739"/>
                  <a:pt x="4784431" y="2304947"/>
                </a:cubicBezTo>
                <a:cubicBezTo>
                  <a:pt x="4790831" y="2338621"/>
                  <a:pt x="4799574" y="2371754"/>
                  <a:pt x="4810672" y="2404180"/>
                </a:cubicBezTo>
                <a:cubicBezTo>
                  <a:pt x="4909489" y="2674752"/>
                  <a:pt x="5207241" y="2751942"/>
                  <a:pt x="5497265" y="2826172"/>
                </a:cubicBezTo>
                <a:cubicBezTo>
                  <a:pt x="5614148" y="2856170"/>
                  <a:pt x="5732582" y="2886561"/>
                  <a:pt x="5838518" y="2930168"/>
                </a:cubicBezTo>
                <a:lnTo>
                  <a:pt x="5936186" y="2976941"/>
                </a:lnTo>
                <a:lnTo>
                  <a:pt x="5830285" y="2976941"/>
                </a:lnTo>
                <a:lnTo>
                  <a:pt x="5816031" y="2970230"/>
                </a:lnTo>
                <a:cubicBezTo>
                  <a:pt x="5715190" y="2929406"/>
                  <a:pt x="5600481" y="2900059"/>
                  <a:pt x="5483379" y="2869987"/>
                </a:cubicBezTo>
                <a:cubicBezTo>
                  <a:pt x="5182528" y="2792390"/>
                  <a:pt x="4871998" y="2712790"/>
                  <a:pt x="4765671" y="2418937"/>
                </a:cubicBezTo>
                <a:cubicBezTo>
                  <a:pt x="4754244" y="2384492"/>
                  <a:pt x="4744855" y="2349414"/>
                  <a:pt x="4737558" y="2313881"/>
                </a:cubicBezTo>
                <a:cubicBezTo>
                  <a:pt x="4730041" y="2273659"/>
                  <a:pt x="4718872" y="2234225"/>
                  <a:pt x="4704149" y="2196024"/>
                </a:cubicBezTo>
                <a:lnTo>
                  <a:pt x="4697715" y="2182838"/>
                </a:lnTo>
                <a:cubicBezTo>
                  <a:pt x="4665113" y="2123469"/>
                  <a:pt x="4616611" y="2074315"/>
                  <a:pt x="4557612" y="2040843"/>
                </a:cubicBezTo>
                <a:cubicBezTo>
                  <a:pt x="4498569" y="2007336"/>
                  <a:pt x="4431357" y="1990849"/>
                  <a:pt x="4363368" y="1993155"/>
                </a:cubicBezTo>
                <a:cubicBezTo>
                  <a:pt x="4308189" y="1996221"/>
                  <a:pt x="4253634" y="2006698"/>
                  <a:pt x="4201200" y="2024317"/>
                </a:cubicBezTo>
                <a:cubicBezTo>
                  <a:pt x="4117123" y="2047129"/>
                  <a:pt x="4030122" y="2070880"/>
                  <a:pt x="3946259" y="2038734"/>
                </a:cubicBezTo>
                <a:cubicBezTo>
                  <a:pt x="3881496" y="2007765"/>
                  <a:pt x="3826641" y="1959503"/>
                  <a:pt x="3787774" y="1899306"/>
                </a:cubicBezTo>
                <a:cubicBezTo>
                  <a:pt x="3759577" y="1859427"/>
                  <a:pt x="3725913" y="1823786"/>
                  <a:pt x="3687661" y="1793330"/>
                </a:cubicBezTo>
                <a:cubicBezTo>
                  <a:pt x="3637783" y="1758379"/>
                  <a:pt x="3587105" y="1743083"/>
                  <a:pt x="3535488" y="1740216"/>
                </a:cubicBezTo>
                <a:cubicBezTo>
                  <a:pt x="3449459" y="1735437"/>
                  <a:pt x="3360822" y="1765181"/>
                  <a:pt x="3268933" y="1795981"/>
                </a:cubicBezTo>
                <a:cubicBezTo>
                  <a:pt x="3148734" y="1835908"/>
                  <a:pt x="3024501" y="1876445"/>
                  <a:pt x="2900710" y="1840729"/>
                </a:cubicBezTo>
                <a:cubicBezTo>
                  <a:pt x="2628427" y="1759270"/>
                  <a:pt x="2452479" y="1722629"/>
                  <a:pt x="2268662" y="1987523"/>
                </a:cubicBezTo>
                <a:cubicBezTo>
                  <a:pt x="2218416" y="2064947"/>
                  <a:pt x="2174787" y="2146435"/>
                  <a:pt x="2138220" y="2231097"/>
                </a:cubicBezTo>
                <a:cubicBezTo>
                  <a:pt x="2113769" y="2283901"/>
                  <a:pt x="2088508" y="2338105"/>
                  <a:pt x="2059798" y="2390176"/>
                </a:cubicBezTo>
                <a:cubicBezTo>
                  <a:pt x="1973423" y="2547795"/>
                  <a:pt x="1857613" y="2683736"/>
                  <a:pt x="1728472" y="2807740"/>
                </a:cubicBezTo>
                <a:lnTo>
                  <a:pt x="1537034" y="2976941"/>
                </a:lnTo>
                <a:lnTo>
                  <a:pt x="1461490" y="2976941"/>
                </a:lnTo>
                <a:lnTo>
                  <a:pt x="1494818" y="2950255"/>
                </a:lnTo>
                <a:cubicBezTo>
                  <a:pt x="1699771" y="2780733"/>
                  <a:pt x="1892209" y="2596711"/>
                  <a:pt x="2018339" y="2366611"/>
                </a:cubicBezTo>
                <a:cubicBezTo>
                  <a:pt x="2046266" y="2315991"/>
                  <a:pt x="2072329" y="2261407"/>
                  <a:pt x="2095602" y="2210122"/>
                </a:cubicBezTo>
                <a:cubicBezTo>
                  <a:pt x="2133356" y="2123466"/>
                  <a:pt x="2178568" y="2040223"/>
                  <a:pt x="2230702" y="1961298"/>
                </a:cubicBezTo>
                <a:cubicBezTo>
                  <a:pt x="2442742" y="1655221"/>
                  <a:pt x="2661284" y="1720636"/>
                  <a:pt x="2914238" y="1796159"/>
                </a:cubicBezTo>
                <a:cubicBezTo>
                  <a:pt x="3024061" y="1829038"/>
                  <a:pt x="3135863" y="1791730"/>
                  <a:pt x="3254266" y="1752127"/>
                </a:cubicBezTo>
                <a:cubicBezTo>
                  <a:pt x="3348972" y="1720276"/>
                  <a:pt x="3445668" y="1687847"/>
                  <a:pt x="3541946" y="1694144"/>
                </a:cubicBezTo>
                <a:close/>
                <a:moveTo>
                  <a:pt x="3552686" y="1552306"/>
                </a:moveTo>
                <a:cubicBezTo>
                  <a:pt x="3613638" y="1556315"/>
                  <a:pt x="3674489" y="1575183"/>
                  <a:pt x="3734684" y="1617899"/>
                </a:cubicBezTo>
                <a:cubicBezTo>
                  <a:pt x="3779503" y="1652547"/>
                  <a:pt x="3818915" y="1693556"/>
                  <a:pt x="3851705" y="1739677"/>
                </a:cubicBezTo>
                <a:cubicBezTo>
                  <a:pt x="3887835" y="1796594"/>
                  <a:pt x="3938731" y="1842670"/>
                  <a:pt x="3999015" y="1873040"/>
                </a:cubicBezTo>
                <a:cubicBezTo>
                  <a:pt x="4073572" y="1901991"/>
                  <a:pt x="4154171" y="1879956"/>
                  <a:pt x="4239414" y="1856570"/>
                </a:cubicBezTo>
                <a:cubicBezTo>
                  <a:pt x="4299480" y="1837218"/>
                  <a:pt x="4361876" y="1826134"/>
                  <a:pt x="4424881" y="1823638"/>
                </a:cubicBezTo>
                <a:cubicBezTo>
                  <a:pt x="4607851" y="1825148"/>
                  <a:pt x="4767067" y="1921488"/>
                  <a:pt x="4829044" y="2069148"/>
                </a:cubicBezTo>
                <a:cubicBezTo>
                  <a:pt x="4845837" y="2112282"/>
                  <a:pt x="4858602" y="2156950"/>
                  <a:pt x="4867117" y="2202512"/>
                </a:cubicBezTo>
                <a:cubicBezTo>
                  <a:pt x="4873962" y="2238634"/>
                  <a:pt x="4883282" y="2274246"/>
                  <a:pt x="4895008" y="2309102"/>
                </a:cubicBezTo>
                <a:cubicBezTo>
                  <a:pt x="4998484" y="2598098"/>
                  <a:pt x="5315781" y="2679683"/>
                  <a:pt x="5622630" y="2758674"/>
                </a:cubicBezTo>
                <a:cubicBezTo>
                  <a:pt x="5787760" y="2801350"/>
                  <a:pt x="5955362" y="2844141"/>
                  <a:pt x="6090648" y="2919974"/>
                </a:cubicBezTo>
                <a:lnTo>
                  <a:pt x="6175635" y="2976941"/>
                </a:lnTo>
                <a:lnTo>
                  <a:pt x="6096746" y="2976941"/>
                </a:lnTo>
                <a:lnTo>
                  <a:pt x="6067472" y="2957508"/>
                </a:lnTo>
                <a:cubicBezTo>
                  <a:pt x="5939891" y="2886686"/>
                  <a:pt x="5778922" y="2845104"/>
                  <a:pt x="5613207" y="2802713"/>
                </a:cubicBezTo>
                <a:cubicBezTo>
                  <a:pt x="5294560" y="2720348"/>
                  <a:pt x="4965273" y="2635002"/>
                  <a:pt x="4853502" y="2324078"/>
                </a:cubicBezTo>
                <a:cubicBezTo>
                  <a:pt x="4841213" y="2287586"/>
                  <a:pt x="4831390" y="2250281"/>
                  <a:pt x="4824126" y="2212460"/>
                </a:cubicBezTo>
                <a:cubicBezTo>
                  <a:pt x="4815937" y="2169229"/>
                  <a:pt x="4803795" y="2126839"/>
                  <a:pt x="4787903" y="2085874"/>
                </a:cubicBezTo>
                <a:lnTo>
                  <a:pt x="4780688" y="2071104"/>
                </a:lnTo>
                <a:cubicBezTo>
                  <a:pt x="4746255" y="2007894"/>
                  <a:pt x="4694816" y="1955494"/>
                  <a:pt x="4632144" y="1919796"/>
                </a:cubicBezTo>
                <a:cubicBezTo>
                  <a:pt x="4569472" y="1884096"/>
                  <a:pt x="4498014" y="1866478"/>
                  <a:pt x="4425745" y="1868928"/>
                </a:cubicBezTo>
                <a:cubicBezTo>
                  <a:pt x="4367043" y="1871645"/>
                  <a:pt x="4308898" y="1882070"/>
                  <a:pt x="4252899" y="1900001"/>
                </a:cubicBezTo>
                <a:cubicBezTo>
                  <a:pt x="4163372" y="1923536"/>
                  <a:pt x="4072079" y="1949389"/>
                  <a:pt x="3983422" y="1915314"/>
                </a:cubicBezTo>
                <a:cubicBezTo>
                  <a:pt x="3914829" y="1882504"/>
                  <a:pt x="3856581" y="1831665"/>
                  <a:pt x="3814877" y="1768206"/>
                </a:cubicBezTo>
                <a:cubicBezTo>
                  <a:pt x="3784638" y="1725699"/>
                  <a:pt x="3748469" y="1687642"/>
                  <a:pt x="3707519" y="1655266"/>
                </a:cubicBezTo>
                <a:cubicBezTo>
                  <a:pt x="3654747" y="1618108"/>
                  <a:pt x="3600976" y="1601726"/>
                  <a:pt x="3546149" y="1598489"/>
                </a:cubicBezTo>
                <a:cubicBezTo>
                  <a:pt x="3454771" y="1593095"/>
                  <a:pt x="3360458" y="1624217"/>
                  <a:pt x="3262950" y="1656526"/>
                </a:cubicBezTo>
                <a:cubicBezTo>
                  <a:pt x="3135381" y="1698166"/>
                  <a:pt x="3004110" y="1742116"/>
                  <a:pt x="2872812" y="1702882"/>
                </a:cubicBezTo>
                <a:cubicBezTo>
                  <a:pt x="2583507" y="1615293"/>
                  <a:pt x="2396710" y="1576240"/>
                  <a:pt x="2201845" y="1857111"/>
                </a:cubicBezTo>
                <a:cubicBezTo>
                  <a:pt x="2148718" y="1939635"/>
                  <a:pt x="2102718" y="2026512"/>
                  <a:pt x="2064266" y="2116717"/>
                </a:cubicBezTo>
                <a:cubicBezTo>
                  <a:pt x="2038421" y="2172646"/>
                  <a:pt x="2011939" y="2230278"/>
                  <a:pt x="1981268" y="2285246"/>
                </a:cubicBezTo>
                <a:cubicBezTo>
                  <a:pt x="1844128" y="2535836"/>
                  <a:pt x="1636835" y="2734155"/>
                  <a:pt x="1416475" y="2915999"/>
                </a:cubicBezTo>
                <a:lnTo>
                  <a:pt x="1340124" y="2976941"/>
                </a:lnTo>
                <a:lnTo>
                  <a:pt x="1267274" y="2976941"/>
                </a:lnTo>
                <a:lnTo>
                  <a:pt x="1383979" y="2883968"/>
                </a:lnTo>
                <a:cubicBezTo>
                  <a:pt x="1601688" y="2704981"/>
                  <a:pt x="1806244" y="2510705"/>
                  <a:pt x="1939981" y="2265017"/>
                </a:cubicBezTo>
                <a:cubicBezTo>
                  <a:pt x="1969280" y="2211211"/>
                  <a:pt x="1995741" y="2154532"/>
                  <a:pt x="2021003" y="2099396"/>
                </a:cubicBezTo>
                <a:cubicBezTo>
                  <a:pt x="2060957" y="2007360"/>
                  <a:pt x="2108561" y="1918785"/>
                  <a:pt x="2163282" y="1834576"/>
                </a:cubicBezTo>
                <a:cubicBezTo>
                  <a:pt x="2387558" y="1510991"/>
                  <a:pt x="2618464" y="1580941"/>
                  <a:pt x="2886073" y="1661759"/>
                </a:cubicBezTo>
                <a:cubicBezTo>
                  <a:pt x="3005206" y="1695879"/>
                  <a:pt x="3124815" y="1655740"/>
                  <a:pt x="3249660" y="1614462"/>
                </a:cubicBezTo>
                <a:cubicBezTo>
                  <a:pt x="3349236" y="1580216"/>
                  <a:pt x="3451101" y="1545624"/>
                  <a:pt x="3552686" y="1552306"/>
                </a:cubicBezTo>
                <a:close/>
                <a:moveTo>
                  <a:pt x="3564745" y="1411835"/>
                </a:moveTo>
                <a:cubicBezTo>
                  <a:pt x="3629083" y="1416263"/>
                  <a:pt x="3693208" y="1436228"/>
                  <a:pt x="3756506" y="1481214"/>
                </a:cubicBezTo>
                <a:cubicBezTo>
                  <a:pt x="3803680" y="1518110"/>
                  <a:pt x="3845177" y="1561704"/>
                  <a:pt x="3879643" y="1610574"/>
                </a:cubicBezTo>
                <a:cubicBezTo>
                  <a:pt x="3917793" y="1671069"/>
                  <a:pt x="3971782" y="1720009"/>
                  <a:pt x="4035812" y="1752149"/>
                </a:cubicBezTo>
                <a:cubicBezTo>
                  <a:pt x="4114606" y="1782864"/>
                  <a:pt x="4200067" y="1759890"/>
                  <a:pt x="4290959" y="1735200"/>
                </a:cubicBezTo>
                <a:cubicBezTo>
                  <a:pt x="4354033" y="1714828"/>
                  <a:pt x="4419590" y="1703194"/>
                  <a:pt x="4485772" y="1700604"/>
                </a:cubicBezTo>
                <a:cubicBezTo>
                  <a:pt x="4678630" y="1702571"/>
                  <a:pt x="4846652" y="1804142"/>
                  <a:pt x="4911268" y="1960154"/>
                </a:cubicBezTo>
                <a:cubicBezTo>
                  <a:pt x="4929113" y="2005777"/>
                  <a:pt x="4942493" y="2053045"/>
                  <a:pt x="4951211" y="2101289"/>
                </a:cubicBezTo>
                <a:cubicBezTo>
                  <a:pt x="4958566" y="2139254"/>
                  <a:pt x="4968344" y="2176760"/>
                  <a:pt x="4980390" y="2213487"/>
                </a:cubicBezTo>
                <a:cubicBezTo>
                  <a:pt x="5087534" y="2521871"/>
                  <a:pt x="5426124" y="2608437"/>
                  <a:pt x="5750010" y="2690646"/>
                </a:cubicBezTo>
                <a:cubicBezTo>
                  <a:pt x="5967433" y="2746127"/>
                  <a:pt x="6189987" y="2803606"/>
                  <a:pt x="6344267" y="2928544"/>
                </a:cubicBezTo>
                <a:lnTo>
                  <a:pt x="6392784" y="2976941"/>
                </a:lnTo>
                <a:lnTo>
                  <a:pt x="6326592" y="2976941"/>
                </a:lnTo>
                <a:lnTo>
                  <a:pt x="6310312" y="2960821"/>
                </a:lnTo>
                <a:cubicBezTo>
                  <a:pt x="6166120" y="2845161"/>
                  <a:pt x="5955023" y="2790727"/>
                  <a:pt x="5736521" y="2734274"/>
                </a:cubicBezTo>
                <a:cubicBezTo>
                  <a:pt x="5399875" y="2647715"/>
                  <a:pt x="5051447" y="2555852"/>
                  <a:pt x="4934836" y="2228074"/>
                </a:cubicBezTo>
                <a:cubicBezTo>
                  <a:pt x="4922078" y="2189543"/>
                  <a:pt x="4911785" y="2150277"/>
                  <a:pt x="4903959" y="2110430"/>
                </a:cubicBezTo>
                <a:cubicBezTo>
                  <a:pt x="4895902" y="2064897"/>
                  <a:pt x="4883328" y="2020275"/>
                  <a:pt x="4866435" y="1977239"/>
                </a:cubicBezTo>
                <a:lnTo>
                  <a:pt x="4858473" y="1960932"/>
                </a:lnTo>
                <a:cubicBezTo>
                  <a:pt x="4822030" y="1893976"/>
                  <a:pt x="4767658" y="1838482"/>
                  <a:pt x="4701365" y="1800583"/>
                </a:cubicBezTo>
                <a:cubicBezTo>
                  <a:pt x="4635071" y="1762684"/>
                  <a:pt x="4559448" y="1743856"/>
                  <a:pt x="4482942" y="1746251"/>
                </a:cubicBezTo>
                <a:cubicBezTo>
                  <a:pt x="4420862" y="1748870"/>
                  <a:pt x="4359439" y="1759955"/>
                  <a:pt x="4300335" y="1779158"/>
                </a:cubicBezTo>
                <a:cubicBezTo>
                  <a:pt x="4207721" y="1804257"/>
                  <a:pt x="4110801" y="1830461"/>
                  <a:pt x="4017653" y="1794165"/>
                </a:cubicBezTo>
                <a:cubicBezTo>
                  <a:pt x="3946109" y="1759521"/>
                  <a:pt x="3885509" y="1705966"/>
                  <a:pt x="3842436" y="1639309"/>
                </a:cubicBezTo>
                <a:cubicBezTo>
                  <a:pt x="3810678" y="1594061"/>
                  <a:pt x="3772503" y="1553576"/>
                  <a:pt x="3729142" y="1519162"/>
                </a:cubicBezTo>
                <a:cubicBezTo>
                  <a:pt x="3672760" y="1478704"/>
                  <a:pt x="3615855" y="1460829"/>
                  <a:pt x="3557988" y="1457225"/>
                </a:cubicBezTo>
                <a:cubicBezTo>
                  <a:pt x="3461542" y="1451218"/>
                  <a:pt x="3362420" y="1484852"/>
                  <a:pt x="3258575" y="1519648"/>
                </a:cubicBezTo>
                <a:cubicBezTo>
                  <a:pt x="3124202" y="1564168"/>
                  <a:pt x="2985740" y="1610203"/>
                  <a:pt x="2847286" y="1568198"/>
                </a:cubicBezTo>
                <a:cubicBezTo>
                  <a:pt x="2541355" y="1475269"/>
                  <a:pt x="2343311" y="1433019"/>
                  <a:pt x="2136827" y="1730650"/>
                </a:cubicBezTo>
                <a:cubicBezTo>
                  <a:pt x="2080736" y="1817264"/>
                  <a:pt x="2031961" y="1908361"/>
                  <a:pt x="1990951" y="2002967"/>
                </a:cubicBezTo>
                <a:cubicBezTo>
                  <a:pt x="1963696" y="2061963"/>
                  <a:pt x="1935482" y="2122892"/>
                  <a:pt x="1903589" y="2181288"/>
                </a:cubicBezTo>
                <a:cubicBezTo>
                  <a:pt x="1758556" y="2445465"/>
                  <a:pt x="1539835" y="2654513"/>
                  <a:pt x="1306744" y="2846379"/>
                </a:cubicBezTo>
                <a:lnTo>
                  <a:pt x="1142668" y="2976941"/>
                </a:lnTo>
                <a:lnTo>
                  <a:pt x="1068338" y="2976941"/>
                </a:lnTo>
                <a:lnTo>
                  <a:pt x="1275625" y="2811975"/>
                </a:lnTo>
                <a:cubicBezTo>
                  <a:pt x="1505854" y="2622615"/>
                  <a:pt x="1722034" y="2416692"/>
                  <a:pt x="1863462" y="2158542"/>
                </a:cubicBezTo>
                <a:cubicBezTo>
                  <a:pt x="1894363" y="2102111"/>
                  <a:pt x="1922408" y="2041734"/>
                  <a:pt x="1949456" y="1983324"/>
                </a:cubicBezTo>
                <a:cubicBezTo>
                  <a:pt x="1991348" y="1886161"/>
                  <a:pt x="2041401" y="1792670"/>
                  <a:pt x="2099103" y="1703885"/>
                </a:cubicBezTo>
                <a:cubicBezTo>
                  <a:pt x="2335381" y="1363329"/>
                  <a:pt x="2577858" y="1438187"/>
                  <a:pt x="2861368" y="1523799"/>
                </a:cubicBezTo>
                <a:cubicBezTo>
                  <a:pt x="2985484" y="1561220"/>
                  <a:pt x="3111117" y="1519573"/>
                  <a:pt x="3244146" y="1475257"/>
                </a:cubicBezTo>
                <a:cubicBezTo>
                  <a:pt x="3349696" y="1440230"/>
                  <a:pt x="3457515" y="1404454"/>
                  <a:pt x="3564745" y="1411835"/>
                </a:cubicBezTo>
                <a:close/>
                <a:moveTo>
                  <a:pt x="3575108" y="1271627"/>
                </a:moveTo>
                <a:cubicBezTo>
                  <a:pt x="3642623" y="1276211"/>
                  <a:pt x="3709893" y="1297130"/>
                  <a:pt x="3776373" y="1344542"/>
                </a:cubicBezTo>
                <a:cubicBezTo>
                  <a:pt x="3825848" y="1383038"/>
                  <a:pt x="3869374" y="1428495"/>
                  <a:pt x="3905633" y="1479530"/>
                </a:cubicBezTo>
                <a:cubicBezTo>
                  <a:pt x="3954592" y="1542168"/>
                  <a:pt x="4001664" y="1602882"/>
                  <a:pt x="4070420" y="1629861"/>
                </a:cubicBezTo>
                <a:cubicBezTo>
                  <a:pt x="4154652" y="1663751"/>
                  <a:pt x="4245323" y="1640596"/>
                  <a:pt x="4339119" y="1615917"/>
                </a:cubicBezTo>
                <a:cubicBezTo>
                  <a:pt x="4405749" y="1594542"/>
                  <a:pt x="4474974" y="1582418"/>
                  <a:pt x="4544833" y="1579873"/>
                </a:cubicBezTo>
                <a:cubicBezTo>
                  <a:pt x="4747366" y="1581879"/>
                  <a:pt x="4922755" y="1688586"/>
                  <a:pt x="4991530" y="1853125"/>
                </a:cubicBezTo>
                <a:cubicBezTo>
                  <a:pt x="5010142" y="1900266"/>
                  <a:pt x="5024378" y="1948967"/>
                  <a:pt x="5034124" y="1998712"/>
                </a:cubicBezTo>
                <a:cubicBezTo>
                  <a:pt x="5041720" y="2038936"/>
                  <a:pt x="5051901" y="2078620"/>
                  <a:pt x="5064606" y="2117514"/>
                </a:cubicBezTo>
                <a:cubicBezTo>
                  <a:pt x="5179314" y="2442383"/>
                  <a:pt x="5533761" y="2533707"/>
                  <a:pt x="5876206" y="2622241"/>
                </a:cubicBezTo>
                <a:cubicBezTo>
                  <a:pt x="6150887" y="2693269"/>
                  <a:pt x="6432644" y="2765974"/>
                  <a:pt x="6589065" y="2960863"/>
                </a:cubicBezTo>
                <a:lnTo>
                  <a:pt x="6599046" y="2976941"/>
                </a:lnTo>
                <a:lnTo>
                  <a:pt x="6539431" y="2976941"/>
                </a:lnTo>
                <a:lnTo>
                  <a:pt x="6468980" y="2907027"/>
                </a:lnTo>
                <a:cubicBezTo>
                  <a:pt x="6317023" y="2785038"/>
                  <a:pt x="6094056" y="2727948"/>
                  <a:pt x="5863460" y="2668384"/>
                </a:cubicBezTo>
                <a:cubicBezTo>
                  <a:pt x="5511358" y="2575912"/>
                  <a:pt x="5144133" y="2482176"/>
                  <a:pt x="5022147" y="2133484"/>
                </a:cubicBezTo>
                <a:cubicBezTo>
                  <a:pt x="5008469" y="2092725"/>
                  <a:pt x="4997653" y="2051084"/>
                  <a:pt x="4989789" y="2008864"/>
                </a:cubicBezTo>
                <a:cubicBezTo>
                  <a:pt x="4981001" y="1960919"/>
                  <a:pt x="4967882" y="1913867"/>
                  <a:pt x="4950615" y="1868311"/>
                </a:cubicBezTo>
                <a:lnTo>
                  <a:pt x="4941690" y="1850053"/>
                </a:lnTo>
                <a:cubicBezTo>
                  <a:pt x="4903281" y="1778840"/>
                  <a:pt x="4845726" y="1719716"/>
                  <a:pt x="4775471" y="1679321"/>
                </a:cubicBezTo>
                <a:cubicBezTo>
                  <a:pt x="4705215" y="1638929"/>
                  <a:pt x="4625007" y="1618828"/>
                  <a:pt x="4543775" y="1621252"/>
                </a:cubicBezTo>
                <a:cubicBezTo>
                  <a:pt x="4478412" y="1624146"/>
                  <a:pt x="4413662" y="1635704"/>
                  <a:pt x="4351313" y="1655690"/>
                </a:cubicBezTo>
                <a:cubicBezTo>
                  <a:pt x="4251644" y="1683210"/>
                  <a:pt x="4150832" y="1710352"/>
                  <a:pt x="4052893" y="1672126"/>
                </a:cubicBezTo>
                <a:cubicBezTo>
                  <a:pt x="3971930" y="1639995"/>
                  <a:pt x="3919138" y="1572485"/>
                  <a:pt x="3868271" y="1506938"/>
                </a:cubicBezTo>
                <a:cubicBezTo>
                  <a:pt x="3834838" y="1459021"/>
                  <a:pt x="3794656" y="1416108"/>
                  <a:pt x="3748998" y="1379544"/>
                </a:cubicBezTo>
                <a:cubicBezTo>
                  <a:pt x="3689741" y="1337269"/>
                  <a:pt x="3629538" y="1318520"/>
                  <a:pt x="3568238" y="1314643"/>
                </a:cubicBezTo>
                <a:cubicBezTo>
                  <a:pt x="3466074" y="1308181"/>
                  <a:pt x="3360864" y="1343031"/>
                  <a:pt x="3251918" y="1379130"/>
                </a:cubicBezTo>
                <a:cubicBezTo>
                  <a:pt x="3110908" y="1425904"/>
                  <a:pt x="2965214" y="1473985"/>
                  <a:pt x="2819813" y="1429630"/>
                </a:cubicBezTo>
                <a:cubicBezTo>
                  <a:pt x="2496490" y="1330773"/>
                  <a:pt x="2287422" y="1285734"/>
                  <a:pt x="2070064" y="1599719"/>
                </a:cubicBezTo>
                <a:cubicBezTo>
                  <a:pt x="2010767" y="1690811"/>
                  <a:pt x="1959481" y="1786810"/>
                  <a:pt x="1916856" y="1886700"/>
                </a:cubicBezTo>
                <a:cubicBezTo>
                  <a:pt x="1887818" y="1948966"/>
                  <a:pt x="1858964" y="2014552"/>
                  <a:pt x="1825469" y="2075653"/>
                </a:cubicBezTo>
                <a:cubicBezTo>
                  <a:pt x="1622028" y="2446810"/>
                  <a:pt x="1279279" y="2714794"/>
                  <a:pt x="947637" y="2973042"/>
                </a:cubicBezTo>
                <a:lnTo>
                  <a:pt x="942650" y="2976941"/>
                </a:lnTo>
                <a:lnTo>
                  <a:pt x="868599" y="2976941"/>
                </a:lnTo>
                <a:lnTo>
                  <a:pt x="918719" y="2937588"/>
                </a:lnTo>
                <a:cubicBezTo>
                  <a:pt x="1246263" y="2681876"/>
                  <a:pt x="1585488" y="2417510"/>
                  <a:pt x="1784392" y="2054831"/>
                </a:cubicBezTo>
                <a:cubicBezTo>
                  <a:pt x="1816876" y="1994702"/>
                  <a:pt x="1846669" y="1932023"/>
                  <a:pt x="1874919" y="1870127"/>
                </a:cubicBezTo>
                <a:cubicBezTo>
                  <a:pt x="1918684" y="1767821"/>
                  <a:pt x="1971190" y="1669407"/>
                  <a:pt x="2031935" y="1576066"/>
                </a:cubicBezTo>
                <a:cubicBezTo>
                  <a:pt x="2280035" y="1218167"/>
                  <a:pt x="2536635" y="1297193"/>
                  <a:pt x="2833866" y="1388135"/>
                </a:cubicBezTo>
                <a:cubicBezTo>
                  <a:pt x="2964966" y="1427949"/>
                  <a:pt x="3097378" y="1384380"/>
                  <a:pt x="3238013" y="1337812"/>
                </a:cubicBezTo>
                <a:cubicBezTo>
                  <a:pt x="3349378" y="1301722"/>
                  <a:pt x="3462583" y="1263987"/>
                  <a:pt x="3575108" y="1271627"/>
                </a:cubicBezTo>
                <a:close/>
                <a:moveTo>
                  <a:pt x="3585998" y="1130538"/>
                </a:moveTo>
                <a:cubicBezTo>
                  <a:pt x="3656913" y="1135616"/>
                  <a:pt x="3727580" y="1157877"/>
                  <a:pt x="3797309" y="1207854"/>
                </a:cubicBezTo>
                <a:cubicBezTo>
                  <a:pt x="3849145" y="1248905"/>
                  <a:pt x="3894749" y="1297266"/>
                  <a:pt x="3932664" y="1351375"/>
                </a:cubicBezTo>
                <a:cubicBezTo>
                  <a:pt x="3984888" y="1417722"/>
                  <a:pt x="4033865" y="1481350"/>
                  <a:pt x="4106898" y="1510132"/>
                </a:cubicBezTo>
                <a:cubicBezTo>
                  <a:pt x="4194766" y="1544576"/>
                  <a:pt x="4289964" y="1518782"/>
                  <a:pt x="4390777" y="1491642"/>
                </a:cubicBezTo>
                <a:cubicBezTo>
                  <a:pt x="4460348" y="1469075"/>
                  <a:pt x="4532749" y="1456389"/>
                  <a:pt x="4605797" y="1453892"/>
                </a:cubicBezTo>
                <a:cubicBezTo>
                  <a:pt x="4818434" y="1456772"/>
                  <a:pt x="5002294" y="1568953"/>
                  <a:pt x="5073868" y="1741225"/>
                </a:cubicBezTo>
                <a:cubicBezTo>
                  <a:pt x="5093260" y="1791973"/>
                  <a:pt x="5107847" y="1844378"/>
                  <a:pt x="5117516" y="1897855"/>
                </a:cubicBezTo>
                <a:cubicBezTo>
                  <a:pt x="5125447" y="1940243"/>
                  <a:pt x="5136207" y="1982095"/>
                  <a:pt x="5149673" y="2023059"/>
                </a:cubicBezTo>
                <a:cubicBezTo>
                  <a:pt x="5269803" y="2365958"/>
                  <a:pt x="5642626" y="2462248"/>
                  <a:pt x="6003260" y="2555361"/>
                </a:cubicBezTo>
                <a:cubicBezTo>
                  <a:pt x="6291583" y="2629823"/>
                  <a:pt x="6587533" y="2705424"/>
                  <a:pt x="6751007" y="2909468"/>
                </a:cubicBezTo>
                <a:lnTo>
                  <a:pt x="6792718" y="2976941"/>
                </a:lnTo>
                <a:lnTo>
                  <a:pt x="6737191" y="2976941"/>
                </a:lnTo>
                <a:lnTo>
                  <a:pt x="6712930" y="2937813"/>
                </a:lnTo>
                <a:cubicBezTo>
                  <a:pt x="6559907" y="2747327"/>
                  <a:pt x="6281128" y="2674966"/>
                  <a:pt x="5990913" y="2600350"/>
                </a:cubicBezTo>
                <a:cubicBezTo>
                  <a:pt x="5618676" y="2504252"/>
                  <a:pt x="5235416" y="2404397"/>
                  <a:pt x="5105238" y="2038981"/>
                </a:cubicBezTo>
                <a:cubicBezTo>
                  <a:pt x="5091156" y="1996046"/>
                  <a:pt x="5079932" y="1952227"/>
                  <a:pt x="5071620" y="1907793"/>
                </a:cubicBezTo>
                <a:cubicBezTo>
                  <a:pt x="5062629" y="1857166"/>
                  <a:pt x="5048896" y="1807515"/>
                  <a:pt x="5030613" y="1759515"/>
                </a:cubicBezTo>
                <a:lnTo>
                  <a:pt x="5020902" y="1739678"/>
                </a:lnTo>
                <a:cubicBezTo>
                  <a:pt x="4980440" y="1665380"/>
                  <a:pt x="4920121" y="1603701"/>
                  <a:pt x="4846610" y="1561456"/>
                </a:cubicBezTo>
                <a:cubicBezTo>
                  <a:pt x="4773097" y="1519214"/>
                  <a:pt x="4689273" y="1498076"/>
                  <a:pt x="4604323" y="1500338"/>
                </a:cubicBezTo>
                <a:cubicBezTo>
                  <a:pt x="4535480" y="1503463"/>
                  <a:pt x="4467376" y="1515754"/>
                  <a:pt x="4401730" y="1536805"/>
                </a:cubicBezTo>
                <a:cubicBezTo>
                  <a:pt x="4299904" y="1565854"/>
                  <a:pt x="4192083" y="1593504"/>
                  <a:pt x="4089335" y="1552355"/>
                </a:cubicBezTo>
                <a:cubicBezTo>
                  <a:pt x="4003956" y="1518088"/>
                  <a:pt x="3949648" y="1448456"/>
                  <a:pt x="3896091" y="1378414"/>
                </a:cubicBezTo>
                <a:cubicBezTo>
                  <a:pt x="3860152" y="1328393"/>
                  <a:pt x="3817205" y="1283782"/>
                  <a:pt x="3768561" y="1245964"/>
                </a:cubicBezTo>
                <a:cubicBezTo>
                  <a:pt x="3706122" y="1201262"/>
                  <a:pt x="3642749" y="1181365"/>
                  <a:pt x="3578258" y="1177130"/>
                </a:cubicBezTo>
                <a:cubicBezTo>
                  <a:pt x="3470774" y="1170072"/>
                  <a:pt x="3360187" y="1206522"/>
                  <a:pt x="3245647" y="1244155"/>
                </a:cubicBezTo>
                <a:cubicBezTo>
                  <a:pt x="3097049" y="1292225"/>
                  <a:pt x="2944356" y="1343763"/>
                  <a:pt x="2791978" y="1297009"/>
                </a:cubicBezTo>
                <a:cubicBezTo>
                  <a:pt x="2452048" y="1191861"/>
                  <a:pt x="2232168" y="1144451"/>
                  <a:pt x="2002973" y="1474782"/>
                </a:cubicBezTo>
                <a:cubicBezTo>
                  <a:pt x="1941112" y="1569660"/>
                  <a:pt x="1887594" y="1669669"/>
                  <a:pt x="1843017" y="1773689"/>
                </a:cubicBezTo>
                <a:cubicBezTo>
                  <a:pt x="1812224" y="1839272"/>
                  <a:pt x="1780834" y="1905584"/>
                  <a:pt x="1745909" y="1970703"/>
                </a:cubicBezTo>
                <a:cubicBezTo>
                  <a:pt x="1532364" y="2360740"/>
                  <a:pt x="1171584" y="2641377"/>
                  <a:pt x="823134" y="2912659"/>
                </a:cubicBezTo>
                <a:lnTo>
                  <a:pt x="741074" y="2976941"/>
                </a:lnTo>
                <a:lnTo>
                  <a:pt x="666773" y="2976941"/>
                </a:lnTo>
                <a:lnTo>
                  <a:pt x="795627" y="2876082"/>
                </a:lnTo>
                <a:cubicBezTo>
                  <a:pt x="1142055" y="2610631"/>
                  <a:pt x="1497765" y="2331520"/>
                  <a:pt x="1706734" y="1949920"/>
                </a:cubicBezTo>
                <a:cubicBezTo>
                  <a:pt x="1741221" y="1886935"/>
                  <a:pt x="1771305" y="1818842"/>
                  <a:pt x="1801889" y="1755795"/>
                </a:cubicBezTo>
                <a:cubicBezTo>
                  <a:pt x="1847499" y="1648527"/>
                  <a:pt x="1902445" y="1545436"/>
                  <a:pt x="1966043" y="1447646"/>
                </a:cubicBezTo>
                <a:cubicBezTo>
                  <a:pt x="2225999" y="1072450"/>
                  <a:pt x="2495337" y="1155805"/>
                  <a:pt x="2807225" y="1252035"/>
                </a:cubicBezTo>
                <a:cubicBezTo>
                  <a:pt x="2945301" y="1294249"/>
                  <a:pt x="3084730" y="1248216"/>
                  <a:pt x="3232562" y="1199559"/>
                </a:cubicBezTo>
                <a:cubicBezTo>
                  <a:pt x="3348929" y="1161338"/>
                  <a:pt x="3467806" y="1122073"/>
                  <a:pt x="3585998" y="1130538"/>
                </a:cubicBezTo>
                <a:close/>
                <a:moveTo>
                  <a:pt x="3599607" y="987304"/>
                </a:moveTo>
                <a:cubicBezTo>
                  <a:pt x="3673812" y="992719"/>
                  <a:pt x="3747727" y="1016150"/>
                  <a:pt x="3820641" y="1068553"/>
                </a:cubicBezTo>
                <a:cubicBezTo>
                  <a:pt x="3874783" y="1111747"/>
                  <a:pt x="3922355" y="1162493"/>
                  <a:pt x="3961933" y="1219285"/>
                </a:cubicBezTo>
                <a:cubicBezTo>
                  <a:pt x="4016255" y="1289913"/>
                  <a:pt x="4067476" y="1356209"/>
                  <a:pt x="4144373" y="1386958"/>
                </a:cubicBezTo>
                <a:cubicBezTo>
                  <a:pt x="4236695" y="1423578"/>
                  <a:pt x="4336540" y="1396434"/>
                  <a:pt x="4442448" y="1367820"/>
                </a:cubicBezTo>
                <a:cubicBezTo>
                  <a:pt x="4514718" y="1344994"/>
                  <a:pt x="4589742" y="1332121"/>
                  <a:pt x="4665408" y="1329523"/>
                </a:cubicBezTo>
                <a:cubicBezTo>
                  <a:pt x="4888133" y="1332280"/>
                  <a:pt x="5080088" y="1450139"/>
                  <a:pt x="5154893" y="1630973"/>
                </a:cubicBezTo>
                <a:cubicBezTo>
                  <a:pt x="5175302" y="1684166"/>
                  <a:pt x="5190541" y="1739215"/>
                  <a:pt x="5200372" y="1795333"/>
                </a:cubicBezTo>
                <a:cubicBezTo>
                  <a:pt x="5208962" y="1839890"/>
                  <a:pt x="5220138" y="1883907"/>
                  <a:pt x="5233830" y="1927141"/>
                </a:cubicBezTo>
                <a:cubicBezTo>
                  <a:pt x="5360326" y="2289025"/>
                  <a:pt x="5751337" y="2389895"/>
                  <a:pt x="6128797" y="2487776"/>
                </a:cubicBezTo>
                <a:cubicBezTo>
                  <a:pt x="6430026" y="2566389"/>
                  <a:pt x="6740300" y="2646264"/>
                  <a:pt x="6911921" y="2860443"/>
                </a:cubicBezTo>
                <a:lnTo>
                  <a:pt x="6984009" y="2976941"/>
                </a:lnTo>
                <a:lnTo>
                  <a:pt x="6933541" y="2976941"/>
                </a:lnTo>
                <a:lnTo>
                  <a:pt x="6878347" y="2887571"/>
                </a:lnTo>
                <a:cubicBezTo>
                  <a:pt x="6718201" y="2687603"/>
                  <a:pt x="6425926" y="2611919"/>
                  <a:pt x="6120917" y="2532987"/>
                </a:cubicBezTo>
                <a:cubicBezTo>
                  <a:pt x="5730878" y="2432123"/>
                  <a:pt x="5327485" y="2327675"/>
                  <a:pt x="5193483" y="1943494"/>
                </a:cubicBezTo>
                <a:cubicBezTo>
                  <a:pt x="5178902" y="1898548"/>
                  <a:pt x="5167136" y="1852686"/>
                  <a:pt x="5158322" y="1806245"/>
                </a:cubicBezTo>
                <a:cubicBezTo>
                  <a:pt x="5149099" y="1752963"/>
                  <a:pt x="5134749" y="1700718"/>
                  <a:pt x="5115483" y="1650237"/>
                </a:cubicBezTo>
                <a:lnTo>
                  <a:pt x="5105030" y="1628857"/>
                </a:lnTo>
                <a:cubicBezTo>
                  <a:pt x="5031080" y="1477455"/>
                  <a:pt x="4861608" y="1378909"/>
                  <a:pt x="4667584" y="1377518"/>
                </a:cubicBezTo>
                <a:cubicBezTo>
                  <a:pt x="4595359" y="1380312"/>
                  <a:pt x="4523803" y="1392965"/>
                  <a:pt x="4454915" y="1415108"/>
                </a:cubicBezTo>
                <a:cubicBezTo>
                  <a:pt x="4343789" y="1443910"/>
                  <a:pt x="4232640" y="1475613"/>
                  <a:pt x="4124842" y="1432080"/>
                </a:cubicBezTo>
                <a:cubicBezTo>
                  <a:pt x="4036175" y="1397005"/>
                  <a:pt x="3978645" y="1321758"/>
                  <a:pt x="3922986" y="1249382"/>
                </a:cubicBezTo>
                <a:cubicBezTo>
                  <a:pt x="3886155" y="1196173"/>
                  <a:pt x="3841865" y="1148495"/>
                  <a:pt x="3791455" y="1107785"/>
                </a:cubicBezTo>
                <a:cubicBezTo>
                  <a:pt x="3726143" y="1060534"/>
                  <a:pt x="3659689" y="1039469"/>
                  <a:pt x="3591985" y="1034932"/>
                </a:cubicBezTo>
                <a:cubicBezTo>
                  <a:pt x="3479146" y="1027369"/>
                  <a:pt x="3362839" y="1065715"/>
                  <a:pt x="3242580" y="1105244"/>
                </a:cubicBezTo>
                <a:cubicBezTo>
                  <a:pt x="3087146" y="1156148"/>
                  <a:pt x="2926864" y="1208987"/>
                  <a:pt x="2767367" y="1159505"/>
                </a:cubicBezTo>
                <a:cubicBezTo>
                  <a:pt x="2410597" y="1048597"/>
                  <a:pt x="2179689" y="998403"/>
                  <a:pt x="1939446" y="1344711"/>
                </a:cubicBezTo>
                <a:cubicBezTo>
                  <a:pt x="1873760" y="1445286"/>
                  <a:pt x="1816890" y="1551313"/>
                  <a:pt x="1769405" y="1661547"/>
                </a:cubicBezTo>
                <a:cubicBezTo>
                  <a:pt x="1737578" y="1729989"/>
                  <a:pt x="1705348" y="1801542"/>
                  <a:pt x="1668091" y="1867812"/>
                </a:cubicBezTo>
                <a:cubicBezTo>
                  <a:pt x="1443890" y="2276561"/>
                  <a:pt x="1065860" y="2570419"/>
                  <a:pt x="700011" y="2854523"/>
                </a:cubicBezTo>
                <a:lnTo>
                  <a:pt x="556538" y="2966501"/>
                </a:lnTo>
                <a:lnTo>
                  <a:pt x="544596" y="2976941"/>
                </a:lnTo>
                <a:lnTo>
                  <a:pt x="476963" y="2976941"/>
                </a:lnTo>
                <a:lnTo>
                  <a:pt x="531907" y="2928950"/>
                </a:lnTo>
                <a:lnTo>
                  <a:pt x="675419" y="2817013"/>
                </a:lnTo>
                <a:cubicBezTo>
                  <a:pt x="1037363" y="2535806"/>
                  <a:pt x="1411637" y="2245166"/>
                  <a:pt x="1630899" y="1845126"/>
                </a:cubicBezTo>
                <a:cubicBezTo>
                  <a:pt x="1666986" y="1779435"/>
                  <a:pt x="1699386" y="1709199"/>
                  <a:pt x="1730633" y="1641547"/>
                </a:cubicBezTo>
                <a:cubicBezTo>
                  <a:pt x="1778383" y="1528722"/>
                  <a:pt x="1835831" y="1420195"/>
                  <a:pt x="1902301" y="1317158"/>
                </a:cubicBezTo>
                <a:cubicBezTo>
                  <a:pt x="2174495" y="924454"/>
                  <a:pt x="2456239" y="1012382"/>
                  <a:pt x="2782812" y="1113951"/>
                </a:cubicBezTo>
                <a:cubicBezTo>
                  <a:pt x="2928387" y="1158682"/>
                  <a:pt x="3074457" y="1110395"/>
                  <a:pt x="3229479" y="1059653"/>
                </a:cubicBezTo>
                <a:cubicBezTo>
                  <a:pt x="3351457" y="1019300"/>
                  <a:pt x="3475933" y="978279"/>
                  <a:pt x="3599607" y="987304"/>
                </a:cubicBezTo>
                <a:close/>
                <a:moveTo>
                  <a:pt x="3610460" y="849842"/>
                </a:moveTo>
                <a:cubicBezTo>
                  <a:pt x="3687900" y="855569"/>
                  <a:pt x="3764987" y="880119"/>
                  <a:pt x="3840912" y="934996"/>
                </a:cubicBezTo>
                <a:cubicBezTo>
                  <a:pt x="3897887" y="980056"/>
                  <a:pt x="3947686" y="1033331"/>
                  <a:pt x="3988733" y="1093143"/>
                </a:cubicBezTo>
                <a:cubicBezTo>
                  <a:pt x="4045555" y="1166892"/>
                  <a:pt x="4099073" y="1236893"/>
                  <a:pt x="4179621" y="1269190"/>
                </a:cubicBezTo>
                <a:cubicBezTo>
                  <a:pt x="4277995" y="1306297"/>
                  <a:pt x="4381334" y="1279373"/>
                  <a:pt x="4492067" y="1249781"/>
                </a:cubicBezTo>
                <a:cubicBezTo>
                  <a:pt x="4568260" y="1225055"/>
                  <a:pt x="4647499" y="1211089"/>
                  <a:pt x="4727490" y="1208303"/>
                </a:cubicBezTo>
                <a:cubicBezTo>
                  <a:pt x="4959731" y="1211720"/>
                  <a:pt x="5160336" y="1335425"/>
                  <a:pt x="5238155" y="1524409"/>
                </a:cubicBezTo>
                <a:cubicBezTo>
                  <a:pt x="5259020" y="1579342"/>
                  <a:pt x="5274487" y="1636193"/>
                  <a:pt x="5284363" y="1694212"/>
                </a:cubicBezTo>
                <a:cubicBezTo>
                  <a:pt x="5293291" y="1740933"/>
                  <a:pt x="5305011" y="1787072"/>
                  <a:pt x="5319463" y="1832376"/>
                </a:cubicBezTo>
                <a:cubicBezTo>
                  <a:pt x="5450249" y="2210942"/>
                  <a:pt x="5860406" y="2317370"/>
                  <a:pt x="6255274" y="2420207"/>
                </a:cubicBezTo>
                <a:cubicBezTo>
                  <a:pt x="6623304" y="2515596"/>
                  <a:pt x="7002442" y="2614029"/>
                  <a:pt x="7149874" y="2934351"/>
                </a:cubicBezTo>
                <a:lnTo>
                  <a:pt x="7166385" y="2976941"/>
                </a:lnTo>
                <a:lnTo>
                  <a:pt x="7118625" y="2976941"/>
                </a:lnTo>
                <a:lnTo>
                  <a:pt x="7111015" y="2952702"/>
                </a:lnTo>
                <a:cubicBezTo>
                  <a:pt x="6974372" y="2652793"/>
                  <a:pt x="6618687" y="2561677"/>
                  <a:pt x="6246422" y="2465409"/>
                </a:cubicBezTo>
                <a:cubicBezTo>
                  <a:pt x="5838395" y="2359384"/>
                  <a:pt x="5416424" y="2250553"/>
                  <a:pt x="5276966" y="1848306"/>
                </a:cubicBezTo>
                <a:cubicBezTo>
                  <a:pt x="5261521" y="1801312"/>
                  <a:pt x="5249359" y="1753263"/>
                  <a:pt x="5240585" y="1704529"/>
                </a:cubicBezTo>
                <a:cubicBezTo>
                  <a:pt x="5230599" y="1648714"/>
                  <a:pt x="5215487" y="1593932"/>
                  <a:pt x="5195459" y="1540918"/>
                </a:cubicBezTo>
                <a:cubicBezTo>
                  <a:pt x="5191653" y="1533141"/>
                  <a:pt x="5187887" y="1525404"/>
                  <a:pt x="5184081" y="1517626"/>
                </a:cubicBezTo>
                <a:cubicBezTo>
                  <a:pt x="5106678" y="1359196"/>
                  <a:pt x="4929935" y="1256593"/>
                  <a:pt x="4726218" y="1254165"/>
                </a:cubicBezTo>
                <a:cubicBezTo>
                  <a:pt x="4650654" y="1257135"/>
                  <a:pt x="4575803" y="1270383"/>
                  <a:pt x="4503791" y="1293583"/>
                </a:cubicBezTo>
                <a:cubicBezTo>
                  <a:pt x="4390513" y="1323910"/>
                  <a:pt x="4272596" y="1353635"/>
                  <a:pt x="4162092" y="1311456"/>
                </a:cubicBezTo>
                <a:cubicBezTo>
                  <a:pt x="4069556" y="1274420"/>
                  <a:pt x="4009531" y="1196048"/>
                  <a:pt x="3951371" y="1120550"/>
                </a:cubicBezTo>
                <a:cubicBezTo>
                  <a:pt x="3912781" y="1064520"/>
                  <a:pt x="3866305" y="1014355"/>
                  <a:pt x="3813353" y="971575"/>
                </a:cubicBezTo>
                <a:cubicBezTo>
                  <a:pt x="3744562" y="922037"/>
                  <a:pt x="3674785" y="899836"/>
                  <a:pt x="3603804" y="894931"/>
                </a:cubicBezTo>
                <a:cubicBezTo>
                  <a:pt x="3485506" y="886756"/>
                  <a:pt x="3363867" y="926626"/>
                  <a:pt x="3237888" y="968050"/>
                </a:cubicBezTo>
                <a:cubicBezTo>
                  <a:pt x="3077807" y="1020307"/>
                  <a:pt x="2908337" y="1076140"/>
                  <a:pt x="2741486" y="1024466"/>
                </a:cubicBezTo>
                <a:cubicBezTo>
                  <a:pt x="2367735" y="907468"/>
                  <a:pt x="2125584" y="854073"/>
                  <a:pt x="1873935" y="1217558"/>
                </a:cubicBezTo>
                <a:cubicBezTo>
                  <a:pt x="1805673" y="1322705"/>
                  <a:pt x="1746600" y="1433493"/>
                  <a:pt x="1697309" y="1548650"/>
                </a:cubicBezTo>
                <a:cubicBezTo>
                  <a:pt x="1666032" y="1619210"/>
                  <a:pt x="1630279" y="1693446"/>
                  <a:pt x="1591835" y="1764199"/>
                </a:cubicBezTo>
                <a:cubicBezTo>
                  <a:pt x="1357705" y="2191197"/>
                  <a:pt x="961873" y="2498108"/>
                  <a:pt x="579023" y="2794883"/>
                </a:cubicBezTo>
                <a:lnTo>
                  <a:pt x="429470" y="2911223"/>
                </a:lnTo>
                <a:lnTo>
                  <a:pt x="354056" y="2976941"/>
                </a:lnTo>
                <a:lnTo>
                  <a:pt x="283763" y="2976941"/>
                </a:lnTo>
                <a:lnTo>
                  <a:pt x="400000" y="2875599"/>
                </a:lnTo>
                <a:cubicBezTo>
                  <a:pt x="449514" y="2836521"/>
                  <a:pt x="499620" y="2797575"/>
                  <a:pt x="549763" y="2758669"/>
                </a:cubicBezTo>
                <a:cubicBezTo>
                  <a:pt x="929297" y="2463056"/>
                  <a:pt x="1320610" y="2159785"/>
                  <a:pt x="1550777" y="1740482"/>
                </a:cubicBezTo>
                <a:cubicBezTo>
                  <a:pt x="1588613" y="1671479"/>
                  <a:pt x="1622033" y="1598395"/>
                  <a:pt x="1655248" y="1527842"/>
                </a:cubicBezTo>
                <a:cubicBezTo>
                  <a:pt x="1705210" y="1410250"/>
                  <a:pt x="1765514" y="1297269"/>
                  <a:pt x="1835407" y="1190166"/>
                </a:cubicBezTo>
                <a:cubicBezTo>
                  <a:pt x="2120005" y="782283"/>
                  <a:pt x="2414076" y="874703"/>
                  <a:pt x="2755954" y="980859"/>
                </a:cubicBezTo>
                <a:cubicBezTo>
                  <a:pt x="2909273" y="1030520"/>
                  <a:pt x="3061574" y="978191"/>
                  <a:pt x="3224024" y="924825"/>
                </a:cubicBezTo>
                <a:cubicBezTo>
                  <a:pt x="3351338" y="883043"/>
                  <a:pt x="3481392" y="840297"/>
                  <a:pt x="3610460" y="849842"/>
                </a:cubicBezTo>
                <a:close/>
                <a:moveTo>
                  <a:pt x="3617922" y="708259"/>
                </a:moveTo>
                <a:cubicBezTo>
                  <a:pt x="3698617" y="714304"/>
                  <a:pt x="3778917" y="739963"/>
                  <a:pt x="3858011" y="797249"/>
                </a:cubicBezTo>
                <a:cubicBezTo>
                  <a:pt x="3917223" y="844515"/>
                  <a:pt x="3969163" y="900166"/>
                  <a:pt x="4012189" y="962435"/>
                </a:cubicBezTo>
                <a:cubicBezTo>
                  <a:pt x="4071445" y="1040223"/>
                  <a:pt x="4127459" y="1113350"/>
                  <a:pt x="4211690" y="1147239"/>
                </a:cubicBezTo>
                <a:cubicBezTo>
                  <a:pt x="4315232" y="1188018"/>
                  <a:pt x="4424227" y="1157839"/>
                  <a:pt x="4539838" y="1126360"/>
                </a:cubicBezTo>
                <a:cubicBezTo>
                  <a:pt x="4619948" y="1100438"/>
                  <a:pt x="4703272" y="1085817"/>
                  <a:pt x="4787335" y="1082852"/>
                </a:cubicBezTo>
                <a:cubicBezTo>
                  <a:pt x="5029486" y="1085773"/>
                  <a:pt x="5237971" y="1214742"/>
                  <a:pt x="5319572" y="1412460"/>
                </a:cubicBezTo>
                <a:cubicBezTo>
                  <a:pt x="5341192" y="1470867"/>
                  <a:pt x="5357647" y="1531046"/>
                  <a:pt x="5368751" y="1592320"/>
                </a:cubicBezTo>
                <a:cubicBezTo>
                  <a:pt x="5377599" y="1641218"/>
                  <a:pt x="5389712" y="1689467"/>
                  <a:pt x="5404972" y="1736716"/>
                </a:cubicBezTo>
                <a:cubicBezTo>
                  <a:pt x="5540588" y="2134077"/>
                  <a:pt x="5968355" y="2244887"/>
                  <a:pt x="6382381" y="2352306"/>
                </a:cubicBezTo>
                <a:cubicBezTo>
                  <a:pt x="6794115" y="2458624"/>
                  <a:pt x="7218768" y="2568776"/>
                  <a:pt x="7344765" y="2963801"/>
                </a:cubicBezTo>
                <a:lnTo>
                  <a:pt x="7348114" y="2976941"/>
                </a:lnTo>
                <a:lnTo>
                  <a:pt x="7301309" y="2976941"/>
                </a:lnTo>
                <a:lnTo>
                  <a:pt x="7299981" y="2971757"/>
                </a:lnTo>
                <a:cubicBezTo>
                  <a:pt x="7181629" y="2601591"/>
                  <a:pt x="6785624" y="2499989"/>
                  <a:pt x="6369913" y="2391104"/>
                </a:cubicBezTo>
                <a:cubicBezTo>
                  <a:pt x="5942943" y="2278945"/>
                  <a:pt x="5503736" y="2167474"/>
                  <a:pt x="5358289" y="1747023"/>
                </a:cubicBezTo>
                <a:cubicBezTo>
                  <a:pt x="5342578" y="1697718"/>
                  <a:pt x="5330000" y="1647502"/>
                  <a:pt x="5320605" y="1596642"/>
                </a:cubicBezTo>
                <a:cubicBezTo>
                  <a:pt x="5310518" y="1538670"/>
                  <a:pt x="5295178" y="1481773"/>
                  <a:pt x="5274769" y="1426637"/>
                </a:cubicBezTo>
                <a:lnTo>
                  <a:pt x="5262649" y="1401804"/>
                </a:lnTo>
                <a:cubicBezTo>
                  <a:pt x="5181659" y="1236009"/>
                  <a:pt x="4997170" y="1128476"/>
                  <a:pt x="4784155" y="1125803"/>
                </a:cubicBezTo>
                <a:cubicBezTo>
                  <a:pt x="4705100" y="1128857"/>
                  <a:pt x="4626808" y="1142691"/>
                  <a:pt x="4551420" y="1166879"/>
                </a:cubicBezTo>
                <a:cubicBezTo>
                  <a:pt x="4433669" y="1198933"/>
                  <a:pt x="4311437" y="1231713"/>
                  <a:pt x="4195146" y="1185606"/>
                </a:cubicBezTo>
                <a:cubicBezTo>
                  <a:pt x="4098963" y="1147015"/>
                  <a:pt x="4036641" y="1064940"/>
                  <a:pt x="3975807" y="985946"/>
                </a:cubicBezTo>
                <a:cubicBezTo>
                  <a:pt x="3935588" y="927281"/>
                  <a:pt x="3887105" y="874685"/>
                  <a:pt x="3831849" y="829766"/>
                </a:cubicBezTo>
                <a:cubicBezTo>
                  <a:pt x="3759889" y="777817"/>
                  <a:pt x="3686622" y="754643"/>
                  <a:pt x="3612158" y="749558"/>
                </a:cubicBezTo>
                <a:cubicBezTo>
                  <a:pt x="3488052" y="741089"/>
                  <a:pt x="3360623" y="782872"/>
                  <a:pt x="3230384" y="825472"/>
                </a:cubicBezTo>
                <a:cubicBezTo>
                  <a:pt x="3062114" y="882714"/>
                  <a:pt x="2885456" y="940631"/>
                  <a:pt x="2713573" y="885619"/>
                </a:cubicBezTo>
                <a:cubicBezTo>
                  <a:pt x="2323390" y="764653"/>
                  <a:pt x="2070215" y="708468"/>
                  <a:pt x="1807479" y="1087889"/>
                </a:cubicBezTo>
                <a:cubicBezTo>
                  <a:pt x="1736362" y="1197490"/>
                  <a:pt x="1674849" y="1312953"/>
                  <a:pt x="1623724" y="1433062"/>
                </a:cubicBezTo>
                <a:cubicBezTo>
                  <a:pt x="1589114" y="1507677"/>
                  <a:pt x="1553331" y="1584820"/>
                  <a:pt x="1513325" y="1658240"/>
                </a:cubicBezTo>
                <a:cubicBezTo>
                  <a:pt x="1269411" y="2103967"/>
                  <a:pt x="855820" y="2423890"/>
                  <a:pt x="455571" y="2733490"/>
                </a:cubicBezTo>
                <a:cubicBezTo>
                  <a:pt x="404854" y="2773178"/>
                  <a:pt x="351416" y="2814160"/>
                  <a:pt x="299726" y="2854859"/>
                </a:cubicBezTo>
                <a:lnTo>
                  <a:pt x="159425" y="2976941"/>
                </a:lnTo>
                <a:lnTo>
                  <a:pt x="87574" y="2976941"/>
                </a:lnTo>
                <a:lnTo>
                  <a:pt x="268503" y="2819597"/>
                </a:lnTo>
                <a:cubicBezTo>
                  <a:pt x="318991" y="2779508"/>
                  <a:pt x="372068" y="2738717"/>
                  <a:pt x="424307" y="2698266"/>
                </a:cubicBezTo>
                <a:cubicBezTo>
                  <a:pt x="822804" y="2390972"/>
                  <a:pt x="1230564" y="2074859"/>
                  <a:pt x="1469903" y="1637650"/>
                </a:cubicBezTo>
                <a:cubicBezTo>
                  <a:pt x="1507568" y="1566321"/>
                  <a:pt x="1544732" y="1489020"/>
                  <a:pt x="1578727" y="1415149"/>
                </a:cubicBezTo>
                <a:cubicBezTo>
                  <a:pt x="1630779" y="1292597"/>
                  <a:pt x="1693577" y="1174811"/>
                  <a:pt x="1766432" y="1063228"/>
                </a:cubicBezTo>
                <a:cubicBezTo>
                  <a:pt x="2062487" y="636253"/>
                  <a:pt x="2369534" y="732467"/>
                  <a:pt x="2725691" y="844118"/>
                </a:cubicBezTo>
                <a:cubicBezTo>
                  <a:pt x="2885032" y="894220"/>
                  <a:pt x="3052874" y="839093"/>
                  <a:pt x="3214913" y="785889"/>
                </a:cubicBezTo>
                <a:cubicBezTo>
                  <a:pt x="3347843" y="742600"/>
                  <a:pt x="3483431" y="698187"/>
                  <a:pt x="3617922" y="708259"/>
                </a:cubicBezTo>
                <a:close/>
                <a:moveTo>
                  <a:pt x="3630815" y="568379"/>
                </a:moveTo>
                <a:cubicBezTo>
                  <a:pt x="3714782" y="574645"/>
                  <a:pt x="3798387" y="601453"/>
                  <a:pt x="3880667" y="661163"/>
                </a:cubicBezTo>
                <a:cubicBezTo>
                  <a:pt x="3942161" y="710516"/>
                  <a:pt x="3996069" y="768555"/>
                  <a:pt x="4040742" y="833517"/>
                </a:cubicBezTo>
                <a:cubicBezTo>
                  <a:pt x="4102673" y="914804"/>
                  <a:pt x="4160987" y="991629"/>
                  <a:pt x="4249282" y="1026907"/>
                </a:cubicBezTo>
                <a:cubicBezTo>
                  <a:pt x="4354930" y="1068072"/>
                  <a:pt x="4469003" y="1037373"/>
                  <a:pt x="4589477" y="1004957"/>
                </a:cubicBezTo>
                <a:cubicBezTo>
                  <a:pt x="4672288" y="978462"/>
                  <a:pt x="4758303" y="963435"/>
                  <a:pt x="4845145" y="960366"/>
                </a:cubicBezTo>
                <a:cubicBezTo>
                  <a:pt x="5098316" y="963123"/>
                  <a:pt x="5315863" y="1097778"/>
                  <a:pt x="5399512" y="1303638"/>
                </a:cubicBezTo>
                <a:cubicBezTo>
                  <a:pt x="5422493" y="1364627"/>
                  <a:pt x="5439866" y="1427658"/>
                  <a:pt x="5451331" y="1491851"/>
                </a:cubicBezTo>
                <a:cubicBezTo>
                  <a:pt x="5460672" y="1543076"/>
                  <a:pt x="5473239" y="1593612"/>
                  <a:pt x="5489031" y="1643228"/>
                </a:cubicBezTo>
                <a:cubicBezTo>
                  <a:pt x="5632207" y="2057071"/>
                  <a:pt x="6078540" y="2173240"/>
                  <a:pt x="6510361" y="2285428"/>
                </a:cubicBezTo>
                <a:cubicBezTo>
                  <a:pt x="6938963" y="2396583"/>
                  <a:pt x="7380319" y="2510381"/>
                  <a:pt x="7511511" y="2922121"/>
                </a:cubicBezTo>
                <a:lnTo>
                  <a:pt x="7525474" y="2976941"/>
                </a:lnTo>
                <a:lnTo>
                  <a:pt x="7480503" y="2976941"/>
                </a:lnTo>
                <a:lnTo>
                  <a:pt x="7469925" y="2935241"/>
                </a:lnTo>
                <a:cubicBezTo>
                  <a:pt x="7347163" y="2547923"/>
                  <a:pt x="6935516" y="2441730"/>
                  <a:pt x="6500755" y="2329083"/>
                </a:cubicBezTo>
                <a:cubicBezTo>
                  <a:pt x="6057711" y="2213714"/>
                  <a:pt x="5598409" y="2094750"/>
                  <a:pt x="5447509" y="1657210"/>
                </a:cubicBezTo>
                <a:cubicBezTo>
                  <a:pt x="5430990" y="1605725"/>
                  <a:pt x="5417783" y="1553236"/>
                  <a:pt x="5407967" y="1500058"/>
                </a:cubicBezTo>
                <a:cubicBezTo>
                  <a:pt x="5397629" y="1438982"/>
                  <a:pt x="5381505" y="1379106"/>
                  <a:pt x="5359732" y="1321158"/>
                </a:cubicBezTo>
                <a:cubicBezTo>
                  <a:pt x="5355359" y="1312214"/>
                  <a:pt x="5351199" y="1303688"/>
                  <a:pt x="5346826" y="1294745"/>
                </a:cubicBezTo>
                <a:cubicBezTo>
                  <a:pt x="5261677" y="1120423"/>
                  <a:pt x="5067905" y="1008741"/>
                  <a:pt x="4843858" y="1005232"/>
                </a:cubicBezTo>
                <a:cubicBezTo>
                  <a:pt x="4761498" y="1008506"/>
                  <a:pt x="4679912" y="1022936"/>
                  <a:pt x="4601401" y="1048180"/>
                </a:cubicBezTo>
                <a:cubicBezTo>
                  <a:pt x="4479168" y="1080961"/>
                  <a:pt x="4351128" y="1115665"/>
                  <a:pt x="4230793" y="1067218"/>
                </a:cubicBezTo>
                <a:cubicBezTo>
                  <a:pt x="4132881" y="1026090"/>
                  <a:pt x="4065512" y="941627"/>
                  <a:pt x="4002797" y="858762"/>
                </a:cubicBezTo>
                <a:cubicBezTo>
                  <a:pt x="3960671" y="797499"/>
                  <a:pt x="3909945" y="742625"/>
                  <a:pt x="3852106" y="695751"/>
                </a:cubicBezTo>
                <a:cubicBezTo>
                  <a:pt x="3777120" y="641313"/>
                  <a:pt x="3701060" y="616822"/>
                  <a:pt x="3623693" y="611259"/>
                </a:cubicBezTo>
                <a:cubicBezTo>
                  <a:pt x="3494750" y="601989"/>
                  <a:pt x="3362176" y="645288"/>
                  <a:pt x="3224884" y="690142"/>
                </a:cubicBezTo>
                <a:cubicBezTo>
                  <a:pt x="3048636" y="747892"/>
                  <a:pt x="2866150" y="806739"/>
                  <a:pt x="2685961" y="750530"/>
                </a:cubicBezTo>
                <a:cubicBezTo>
                  <a:pt x="2277974" y="621853"/>
                  <a:pt x="2013769" y="562883"/>
                  <a:pt x="1739411" y="959067"/>
                </a:cubicBezTo>
                <a:cubicBezTo>
                  <a:pt x="1665233" y="1073242"/>
                  <a:pt x="1601094" y="1193560"/>
                  <a:pt x="1547733" y="1318694"/>
                </a:cubicBezTo>
                <a:cubicBezTo>
                  <a:pt x="1512128" y="1396209"/>
                  <a:pt x="1475151" y="1476830"/>
                  <a:pt x="1433131" y="1553119"/>
                </a:cubicBezTo>
                <a:cubicBezTo>
                  <a:pt x="1179153" y="2017767"/>
                  <a:pt x="747721" y="2350704"/>
                  <a:pt x="330434" y="2672933"/>
                </a:cubicBezTo>
                <a:cubicBezTo>
                  <a:pt x="276994" y="2715859"/>
                  <a:pt x="222582" y="2757854"/>
                  <a:pt x="169121" y="2799867"/>
                </a:cubicBezTo>
                <a:lnTo>
                  <a:pt x="0" y="2946693"/>
                </a:lnTo>
                <a:lnTo>
                  <a:pt x="0" y="2890609"/>
                </a:lnTo>
                <a:lnTo>
                  <a:pt x="140185" y="2769252"/>
                </a:lnTo>
                <a:cubicBezTo>
                  <a:pt x="193624" y="2726326"/>
                  <a:pt x="248037" y="2684332"/>
                  <a:pt x="302258" y="2641977"/>
                </a:cubicBezTo>
                <a:cubicBezTo>
                  <a:pt x="713505" y="2324148"/>
                  <a:pt x="1142762" y="1992755"/>
                  <a:pt x="1392396" y="1536947"/>
                </a:cubicBezTo>
                <a:cubicBezTo>
                  <a:pt x="1433403" y="1461631"/>
                  <a:pt x="1469982" y="1382171"/>
                  <a:pt x="1505804" y="1305068"/>
                </a:cubicBezTo>
                <a:cubicBezTo>
                  <a:pt x="1560099" y="1177482"/>
                  <a:pt x="1625561" y="1054881"/>
                  <a:pt x="1701431" y="938694"/>
                </a:cubicBezTo>
                <a:cubicBezTo>
                  <a:pt x="2011268" y="493426"/>
                  <a:pt x="2331271" y="594382"/>
                  <a:pt x="2701899" y="710958"/>
                </a:cubicBezTo>
                <a:cubicBezTo>
                  <a:pt x="2868183" y="763412"/>
                  <a:pt x="3043260" y="706237"/>
                  <a:pt x="3212491" y="650947"/>
                </a:cubicBezTo>
                <a:cubicBezTo>
                  <a:pt x="3349936" y="604538"/>
                  <a:pt x="3490874" y="557933"/>
                  <a:pt x="3630815" y="568379"/>
                </a:cubicBezTo>
                <a:close/>
                <a:moveTo>
                  <a:pt x="3554689" y="425686"/>
                </a:moveTo>
                <a:cubicBezTo>
                  <a:pt x="3671536" y="417518"/>
                  <a:pt x="3787898" y="439527"/>
                  <a:pt x="3901054" y="522748"/>
                </a:cubicBezTo>
                <a:cubicBezTo>
                  <a:pt x="3964988" y="574349"/>
                  <a:pt x="4020982" y="634972"/>
                  <a:pt x="4067288" y="702722"/>
                </a:cubicBezTo>
                <a:cubicBezTo>
                  <a:pt x="4130373" y="787333"/>
                  <a:pt x="4192703" y="867456"/>
                  <a:pt x="4284268" y="904493"/>
                </a:cubicBezTo>
                <a:cubicBezTo>
                  <a:pt x="4395533" y="949205"/>
                  <a:pt x="4514251" y="917156"/>
                  <a:pt x="4639783" y="883227"/>
                </a:cubicBezTo>
                <a:cubicBezTo>
                  <a:pt x="4726280" y="855370"/>
                  <a:pt x="4816161" y="839583"/>
                  <a:pt x="4906930" y="836398"/>
                </a:cubicBezTo>
                <a:cubicBezTo>
                  <a:pt x="5168647" y="839816"/>
                  <a:pt x="5395803" y="982273"/>
                  <a:pt x="5482251" y="1195866"/>
                </a:cubicBezTo>
                <a:cubicBezTo>
                  <a:pt x="5505944" y="1259047"/>
                  <a:pt x="5523577" y="1324317"/>
                  <a:pt x="5534956" y="1390849"/>
                </a:cubicBezTo>
                <a:cubicBezTo>
                  <a:pt x="5544632" y="1444239"/>
                  <a:pt x="5557779" y="1496940"/>
                  <a:pt x="5574335" y="1548623"/>
                </a:cubicBezTo>
                <a:cubicBezTo>
                  <a:pt x="5722751" y="1981092"/>
                  <a:pt x="6187659" y="2101648"/>
                  <a:pt x="6637672" y="2218419"/>
                </a:cubicBezTo>
                <a:cubicBezTo>
                  <a:pt x="7112640" y="2341757"/>
                  <a:pt x="7604055" y="2469075"/>
                  <a:pt x="7701057" y="2970437"/>
                </a:cubicBezTo>
                <a:lnTo>
                  <a:pt x="7701926" y="2976941"/>
                </a:lnTo>
                <a:lnTo>
                  <a:pt x="7653648" y="2976941"/>
                </a:lnTo>
                <a:lnTo>
                  <a:pt x="7632514" y="2893048"/>
                </a:lnTo>
                <a:cubicBezTo>
                  <a:pt x="7505416" y="2489963"/>
                  <a:pt x="7076377" y="2378772"/>
                  <a:pt x="6624381" y="2261469"/>
                </a:cubicBezTo>
                <a:cubicBezTo>
                  <a:pt x="6162759" y="2141708"/>
                  <a:pt x="5685083" y="2017776"/>
                  <a:pt x="5529179" y="1562050"/>
                </a:cubicBezTo>
                <a:cubicBezTo>
                  <a:pt x="5512092" y="1508544"/>
                  <a:pt x="5498387" y="1454047"/>
                  <a:pt x="5488101" y="1398831"/>
                </a:cubicBezTo>
                <a:cubicBezTo>
                  <a:pt x="5477485" y="1334988"/>
                  <a:pt x="5460659" y="1272365"/>
                  <a:pt x="5437817" y="1211788"/>
                </a:cubicBezTo>
                <a:cubicBezTo>
                  <a:pt x="5433270" y="1202468"/>
                  <a:pt x="5428717" y="1193153"/>
                  <a:pt x="5424164" y="1183837"/>
                </a:cubicBezTo>
                <a:cubicBezTo>
                  <a:pt x="5335995" y="1003318"/>
                  <a:pt x="5135903" y="886585"/>
                  <a:pt x="4904077" y="883002"/>
                </a:cubicBezTo>
                <a:cubicBezTo>
                  <a:pt x="4819209" y="886273"/>
                  <a:pt x="4735133" y="900841"/>
                  <a:pt x="4654057" y="926290"/>
                </a:cubicBezTo>
                <a:cubicBezTo>
                  <a:pt x="4526352" y="960752"/>
                  <a:pt x="4394418" y="996395"/>
                  <a:pt x="4269250" y="945980"/>
                </a:cubicBezTo>
                <a:cubicBezTo>
                  <a:pt x="4166110" y="904041"/>
                  <a:pt x="4097649" y="815341"/>
                  <a:pt x="4032258" y="728978"/>
                </a:cubicBezTo>
                <a:cubicBezTo>
                  <a:pt x="3988473" y="665026"/>
                  <a:pt x="3935746" y="607722"/>
                  <a:pt x="3875632" y="558756"/>
                </a:cubicBezTo>
                <a:cubicBezTo>
                  <a:pt x="3797180" y="502047"/>
                  <a:pt x="3717663" y="476558"/>
                  <a:pt x="3636917" y="470785"/>
                </a:cubicBezTo>
                <a:cubicBezTo>
                  <a:pt x="3502343" y="461164"/>
                  <a:pt x="3364356" y="506308"/>
                  <a:pt x="3222208" y="552956"/>
                </a:cubicBezTo>
                <a:cubicBezTo>
                  <a:pt x="3039146" y="612586"/>
                  <a:pt x="2850036" y="674686"/>
                  <a:pt x="2661881" y="615083"/>
                </a:cubicBezTo>
                <a:cubicBezTo>
                  <a:pt x="2237132" y="480727"/>
                  <a:pt x="1962491" y="419186"/>
                  <a:pt x="1676671" y="831508"/>
                </a:cubicBezTo>
                <a:cubicBezTo>
                  <a:pt x="1599611" y="950240"/>
                  <a:pt x="1532943" y="1075319"/>
                  <a:pt x="1477444" y="1205385"/>
                </a:cubicBezTo>
                <a:cubicBezTo>
                  <a:pt x="1440054" y="1286170"/>
                  <a:pt x="1401661" y="1369862"/>
                  <a:pt x="1357897" y="1449459"/>
                </a:cubicBezTo>
                <a:cubicBezTo>
                  <a:pt x="1093597" y="1932575"/>
                  <a:pt x="644595" y="2278965"/>
                  <a:pt x="210460" y="2614187"/>
                </a:cubicBezTo>
                <a:cubicBezTo>
                  <a:pt x="154276" y="2657495"/>
                  <a:pt x="98130" y="2700843"/>
                  <a:pt x="42095" y="2744550"/>
                </a:cubicBezTo>
                <a:lnTo>
                  <a:pt x="0" y="2779281"/>
                </a:lnTo>
                <a:lnTo>
                  <a:pt x="0" y="2718512"/>
                </a:lnTo>
                <a:lnTo>
                  <a:pt x="13006" y="2707783"/>
                </a:lnTo>
                <a:cubicBezTo>
                  <a:pt x="68600" y="2664265"/>
                  <a:pt x="125224" y="2620768"/>
                  <a:pt x="181770" y="2577269"/>
                </a:cubicBezTo>
                <a:cubicBezTo>
                  <a:pt x="612190" y="2245225"/>
                  <a:pt x="1057286" y="1901732"/>
                  <a:pt x="1316620" y="1427273"/>
                </a:cubicBezTo>
                <a:cubicBezTo>
                  <a:pt x="1359600" y="1349053"/>
                  <a:pt x="1397790" y="1265944"/>
                  <a:pt x="1434604" y="1185944"/>
                </a:cubicBezTo>
                <a:cubicBezTo>
                  <a:pt x="1490527" y="1053841"/>
                  <a:pt x="1557852" y="926806"/>
                  <a:pt x="1635826" y="806265"/>
                </a:cubicBezTo>
                <a:cubicBezTo>
                  <a:pt x="1955916" y="345393"/>
                  <a:pt x="2288305" y="449932"/>
                  <a:pt x="2673630" y="571834"/>
                </a:cubicBezTo>
                <a:cubicBezTo>
                  <a:pt x="2847268" y="626480"/>
                  <a:pt x="3029536" y="567221"/>
                  <a:pt x="3205407" y="509675"/>
                </a:cubicBezTo>
                <a:cubicBezTo>
                  <a:pt x="3320507" y="472195"/>
                  <a:pt x="3437841" y="433853"/>
                  <a:pt x="3554689" y="425686"/>
                </a:cubicBezTo>
                <a:close/>
                <a:moveTo>
                  <a:pt x="3563417" y="283592"/>
                </a:moveTo>
                <a:cubicBezTo>
                  <a:pt x="3684083" y="275317"/>
                  <a:pt x="3804519" y="298234"/>
                  <a:pt x="3921912" y="384193"/>
                </a:cubicBezTo>
                <a:cubicBezTo>
                  <a:pt x="3988108" y="437739"/>
                  <a:pt x="4046120" y="500548"/>
                  <a:pt x="4094245" y="570751"/>
                </a:cubicBezTo>
                <a:cubicBezTo>
                  <a:pt x="4163103" y="658295"/>
                  <a:pt x="4224256" y="742891"/>
                  <a:pt x="4319843" y="781276"/>
                </a:cubicBezTo>
                <a:cubicBezTo>
                  <a:pt x="4433429" y="828740"/>
                  <a:pt x="4558961" y="794810"/>
                  <a:pt x="4689730" y="759740"/>
                </a:cubicBezTo>
                <a:cubicBezTo>
                  <a:pt x="4779028" y="731138"/>
                  <a:pt x="4871782" y="714925"/>
                  <a:pt x="4965430" y="711618"/>
                </a:cubicBezTo>
                <a:cubicBezTo>
                  <a:pt x="5238948" y="716455"/>
                  <a:pt x="5474035" y="862260"/>
                  <a:pt x="5563118" y="1084209"/>
                </a:cubicBezTo>
                <a:cubicBezTo>
                  <a:pt x="5587527" y="1150128"/>
                  <a:pt x="5605726" y="1218197"/>
                  <a:pt x="5617496" y="1287543"/>
                </a:cubicBezTo>
                <a:cubicBezTo>
                  <a:pt x="5627604" y="1342929"/>
                  <a:pt x="5641253" y="1397636"/>
                  <a:pt x="5658331" y="1451305"/>
                </a:cubicBezTo>
                <a:cubicBezTo>
                  <a:pt x="5812175" y="1901807"/>
                  <a:pt x="6295854" y="2027138"/>
                  <a:pt x="6763083" y="2148484"/>
                </a:cubicBezTo>
                <a:cubicBezTo>
                  <a:pt x="7257599" y="2276212"/>
                  <a:pt x="7766617" y="2408882"/>
                  <a:pt x="7866888" y="2929806"/>
                </a:cubicBezTo>
                <a:lnTo>
                  <a:pt x="7873163" y="2976941"/>
                </a:lnTo>
                <a:lnTo>
                  <a:pt x="7828215" y="2976941"/>
                </a:lnTo>
                <a:lnTo>
                  <a:pt x="7823309" y="2939556"/>
                </a:lnTo>
                <a:cubicBezTo>
                  <a:pt x="7728144" y="2447880"/>
                  <a:pt x="7254727" y="2324747"/>
                  <a:pt x="6753250" y="2194649"/>
                </a:cubicBezTo>
                <a:cubicBezTo>
                  <a:pt x="6271904" y="2069140"/>
                  <a:pt x="5776240" y="1940047"/>
                  <a:pt x="5615652" y="1468810"/>
                </a:cubicBezTo>
                <a:cubicBezTo>
                  <a:pt x="5597728" y="1412607"/>
                  <a:pt x="5583457" y="1355310"/>
                  <a:pt x="5572942" y="1297281"/>
                </a:cubicBezTo>
                <a:cubicBezTo>
                  <a:pt x="5561305" y="1230917"/>
                  <a:pt x="5543881" y="1165760"/>
                  <a:pt x="5520793" y="1102464"/>
                </a:cubicBezTo>
                <a:lnTo>
                  <a:pt x="5506214" y="1072602"/>
                </a:lnTo>
                <a:cubicBezTo>
                  <a:pt x="5414418" y="884677"/>
                  <a:pt x="5206998" y="762852"/>
                  <a:pt x="4966425" y="759192"/>
                </a:cubicBezTo>
                <a:cubicBezTo>
                  <a:pt x="4877773" y="762678"/>
                  <a:pt x="4789936" y="778367"/>
                  <a:pt x="4705497" y="805880"/>
                </a:cubicBezTo>
                <a:cubicBezTo>
                  <a:pt x="4572400" y="840151"/>
                  <a:pt x="4435975" y="878476"/>
                  <a:pt x="4305981" y="826089"/>
                </a:cubicBezTo>
                <a:cubicBezTo>
                  <a:pt x="4197771" y="782719"/>
                  <a:pt x="4128392" y="690155"/>
                  <a:pt x="4060506" y="600665"/>
                </a:cubicBezTo>
                <a:cubicBezTo>
                  <a:pt x="4015260" y="533996"/>
                  <a:pt x="3960488" y="474221"/>
                  <a:pt x="3897979" y="423277"/>
                </a:cubicBezTo>
                <a:cubicBezTo>
                  <a:pt x="3816210" y="363863"/>
                  <a:pt x="3733555" y="337006"/>
                  <a:pt x="3649627" y="330746"/>
                </a:cubicBezTo>
                <a:cubicBezTo>
                  <a:pt x="3509747" y="320310"/>
                  <a:pt x="3366328" y="367087"/>
                  <a:pt x="3217576" y="415706"/>
                </a:cubicBezTo>
                <a:cubicBezTo>
                  <a:pt x="3027319" y="477424"/>
                  <a:pt x="2830601" y="541775"/>
                  <a:pt x="2635919" y="479650"/>
                </a:cubicBezTo>
                <a:cubicBezTo>
                  <a:pt x="2194151" y="339167"/>
                  <a:pt x="1908069" y="275002"/>
                  <a:pt x="1611041" y="703925"/>
                </a:cubicBezTo>
                <a:cubicBezTo>
                  <a:pt x="1531161" y="827542"/>
                  <a:pt x="1462175" y="957803"/>
                  <a:pt x="1404836" y="1093211"/>
                </a:cubicBezTo>
                <a:cubicBezTo>
                  <a:pt x="1365891" y="1176734"/>
                  <a:pt x="1325719" y="1263691"/>
                  <a:pt x="1280539" y="1346358"/>
                </a:cubicBezTo>
                <a:cubicBezTo>
                  <a:pt x="1005945" y="1846982"/>
                  <a:pt x="539142" y="2206426"/>
                  <a:pt x="87970" y="2554280"/>
                </a:cubicBezTo>
                <a:lnTo>
                  <a:pt x="0" y="2621291"/>
                </a:lnTo>
                <a:lnTo>
                  <a:pt x="0" y="2563768"/>
                </a:lnTo>
                <a:lnTo>
                  <a:pt x="60423" y="2517741"/>
                </a:lnTo>
                <a:cubicBezTo>
                  <a:pt x="507882" y="2173065"/>
                  <a:pt x="970814" y="1816560"/>
                  <a:pt x="1240237" y="1323237"/>
                </a:cubicBezTo>
                <a:cubicBezTo>
                  <a:pt x="1284034" y="1240732"/>
                  <a:pt x="1323814" y="1154929"/>
                  <a:pt x="1362203" y="1071240"/>
                </a:cubicBezTo>
                <a:cubicBezTo>
                  <a:pt x="1420939" y="933634"/>
                  <a:pt x="1491498" y="801318"/>
                  <a:pt x="1573124" y="675792"/>
                </a:cubicBezTo>
                <a:cubicBezTo>
                  <a:pt x="1906029" y="196624"/>
                  <a:pt x="2250005" y="307065"/>
                  <a:pt x="2650396" y="434095"/>
                </a:cubicBezTo>
                <a:cubicBezTo>
                  <a:pt x="2830979" y="491093"/>
                  <a:pt x="3020480" y="429786"/>
                  <a:pt x="3203543" y="370156"/>
                </a:cubicBezTo>
                <a:cubicBezTo>
                  <a:pt x="3321857" y="331337"/>
                  <a:pt x="3442751" y="291868"/>
                  <a:pt x="3563417" y="283592"/>
                </a:cubicBezTo>
                <a:close/>
                <a:moveTo>
                  <a:pt x="3571875" y="143355"/>
                </a:moveTo>
                <a:cubicBezTo>
                  <a:pt x="3697290" y="134913"/>
                  <a:pt x="3822362" y="158917"/>
                  <a:pt x="3944661" y="248487"/>
                </a:cubicBezTo>
                <a:cubicBezTo>
                  <a:pt x="4013307" y="303802"/>
                  <a:pt x="4073458" y="368910"/>
                  <a:pt x="4123131" y="441669"/>
                </a:cubicBezTo>
                <a:cubicBezTo>
                  <a:pt x="4192528" y="533283"/>
                  <a:pt x="4258312" y="620437"/>
                  <a:pt x="4357588" y="660410"/>
                </a:cubicBezTo>
                <a:cubicBezTo>
                  <a:pt x="4477546" y="709061"/>
                  <a:pt x="4605804" y="674770"/>
                  <a:pt x="4741634" y="638183"/>
                </a:cubicBezTo>
                <a:cubicBezTo>
                  <a:pt x="4834248" y="608809"/>
                  <a:pt x="4930385" y="592222"/>
                  <a:pt x="5027443" y="588985"/>
                </a:cubicBezTo>
                <a:cubicBezTo>
                  <a:pt x="5308371" y="592148"/>
                  <a:pt x="5551113" y="744759"/>
                  <a:pt x="5645744" y="973122"/>
                </a:cubicBezTo>
                <a:cubicBezTo>
                  <a:pt x="5670442" y="1041715"/>
                  <a:pt x="5688806" y="1112427"/>
                  <a:pt x="5700610" y="1184384"/>
                </a:cubicBezTo>
                <a:cubicBezTo>
                  <a:pt x="5711016" y="1242517"/>
                  <a:pt x="5725147" y="1299873"/>
                  <a:pt x="5742944" y="1356120"/>
                </a:cubicBezTo>
                <a:cubicBezTo>
                  <a:pt x="5902396" y="1824060"/>
                  <a:pt x="6404645" y="1954745"/>
                  <a:pt x="6890458" y="2079511"/>
                </a:cubicBezTo>
                <a:cubicBezTo>
                  <a:pt x="7401973" y="2214327"/>
                  <a:pt x="7930342" y="2351005"/>
                  <a:pt x="8036031" y="2890925"/>
                </a:cubicBezTo>
                <a:lnTo>
                  <a:pt x="8047359" y="2976941"/>
                </a:lnTo>
                <a:lnTo>
                  <a:pt x="7998398" y="2976941"/>
                </a:lnTo>
                <a:lnTo>
                  <a:pt x="7988197" y="2899873"/>
                </a:lnTo>
                <a:cubicBezTo>
                  <a:pt x="7890146" y="2388444"/>
                  <a:pt x="7398540" y="2260733"/>
                  <a:pt x="6878108" y="2125469"/>
                </a:cubicBezTo>
                <a:cubicBezTo>
                  <a:pt x="6380894" y="1996170"/>
                  <a:pt x="5866259" y="1862882"/>
                  <a:pt x="5698343" y="1369713"/>
                </a:cubicBezTo>
                <a:cubicBezTo>
                  <a:pt x="5680234" y="1311902"/>
                  <a:pt x="5665634" y="1252974"/>
                  <a:pt x="5654739" y="1193366"/>
                </a:cubicBezTo>
                <a:cubicBezTo>
                  <a:pt x="5643000" y="1124458"/>
                  <a:pt x="5625010" y="1056808"/>
                  <a:pt x="5600930" y="991199"/>
                </a:cubicBezTo>
                <a:cubicBezTo>
                  <a:pt x="5595856" y="980830"/>
                  <a:pt x="5590735" y="970348"/>
                  <a:pt x="5585571" y="959755"/>
                </a:cubicBezTo>
                <a:cubicBezTo>
                  <a:pt x="5490361" y="764844"/>
                  <a:pt x="5274442" y="638503"/>
                  <a:pt x="5024575" y="634592"/>
                </a:cubicBezTo>
                <a:cubicBezTo>
                  <a:pt x="4932446" y="637916"/>
                  <a:pt x="4841148" y="653743"/>
                  <a:pt x="4753183" y="681609"/>
                </a:cubicBezTo>
                <a:cubicBezTo>
                  <a:pt x="4615774" y="718933"/>
                  <a:pt x="4473880" y="756990"/>
                  <a:pt x="4339468" y="702466"/>
                </a:cubicBezTo>
                <a:cubicBezTo>
                  <a:pt x="4226446" y="658117"/>
                  <a:pt x="4155560" y="561480"/>
                  <a:pt x="4085377" y="468286"/>
                </a:cubicBezTo>
                <a:cubicBezTo>
                  <a:pt x="4038263" y="399602"/>
                  <a:pt x="3981602" y="337908"/>
                  <a:pt x="3917099" y="285070"/>
                </a:cubicBezTo>
                <a:cubicBezTo>
                  <a:pt x="3832290" y="223151"/>
                  <a:pt x="3746500" y="195399"/>
                  <a:pt x="3659318" y="189132"/>
                </a:cubicBezTo>
                <a:cubicBezTo>
                  <a:pt x="3514017" y="178686"/>
                  <a:pt x="3364852" y="227913"/>
                  <a:pt x="3209925" y="278087"/>
                </a:cubicBezTo>
                <a:cubicBezTo>
                  <a:pt x="3012612" y="342228"/>
                  <a:pt x="2808740" y="408705"/>
                  <a:pt x="2607078" y="344188"/>
                </a:cubicBezTo>
                <a:cubicBezTo>
                  <a:pt x="2147698" y="197361"/>
                  <a:pt x="1851004" y="130248"/>
                  <a:pt x="1542693" y="575687"/>
                </a:cubicBezTo>
                <a:cubicBezTo>
                  <a:pt x="1459536" y="703460"/>
                  <a:pt x="1387703" y="838167"/>
                  <a:pt x="1328035" y="978300"/>
                </a:cubicBezTo>
                <a:cubicBezTo>
                  <a:pt x="1288033" y="1065638"/>
                  <a:pt x="1246484" y="1155706"/>
                  <a:pt x="1199520" y="1241643"/>
                </a:cubicBezTo>
                <a:cubicBezTo>
                  <a:pt x="986301" y="1631854"/>
                  <a:pt x="660385" y="1938913"/>
                  <a:pt x="313243" y="2220151"/>
                </a:cubicBezTo>
                <a:lnTo>
                  <a:pt x="0" y="2465470"/>
                </a:lnTo>
                <a:lnTo>
                  <a:pt x="0" y="2407120"/>
                </a:lnTo>
                <a:lnTo>
                  <a:pt x="283393" y="2185288"/>
                </a:lnTo>
                <a:cubicBezTo>
                  <a:pt x="627292" y="1906676"/>
                  <a:pt x="949258" y="1603075"/>
                  <a:pt x="1160405" y="1218938"/>
                </a:cubicBezTo>
                <a:cubicBezTo>
                  <a:pt x="1206553" y="1134329"/>
                  <a:pt x="1247526" y="1045046"/>
                  <a:pt x="1287504" y="958665"/>
                </a:cubicBezTo>
                <a:cubicBezTo>
                  <a:pt x="1348226" y="815969"/>
                  <a:pt x="1421236" y="678726"/>
                  <a:pt x="1505761" y="548548"/>
                </a:cubicBezTo>
                <a:cubicBezTo>
                  <a:pt x="1849380" y="51705"/>
                  <a:pt x="2207048" y="165481"/>
                  <a:pt x="2622701" y="299006"/>
                </a:cubicBezTo>
                <a:cubicBezTo>
                  <a:pt x="2810439" y="358776"/>
                  <a:pt x="3006740" y="294592"/>
                  <a:pt x="3197038" y="232913"/>
                </a:cubicBezTo>
                <a:cubicBezTo>
                  <a:pt x="3320703" y="192689"/>
                  <a:pt x="3446460" y="151797"/>
                  <a:pt x="3571875" y="143355"/>
                </a:cubicBezTo>
                <a:close/>
                <a:moveTo>
                  <a:pt x="3578895" y="1571"/>
                </a:moveTo>
                <a:cubicBezTo>
                  <a:pt x="3708607" y="-6983"/>
                  <a:pt x="3838038" y="18028"/>
                  <a:pt x="3964769" y="110727"/>
                </a:cubicBezTo>
                <a:cubicBezTo>
                  <a:pt x="4035915" y="168386"/>
                  <a:pt x="4098197" y="236192"/>
                  <a:pt x="4149567" y="311909"/>
                </a:cubicBezTo>
                <a:cubicBezTo>
                  <a:pt x="4221446" y="407596"/>
                  <a:pt x="4289506" y="497460"/>
                  <a:pt x="4392823" y="539775"/>
                </a:cubicBezTo>
                <a:cubicBezTo>
                  <a:pt x="4517437" y="590022"/>
                  <a:pt x="4650755" y="554216"/>
                  <a:pt x="4791441" y="516698"/>
                </a:cubicBezTo>
                <a:cubicBezTo>
                  <a:pt x="4887141" y="485989"/>
                  <a:pt x="4986605" y="468776"/>
                  <a:pt x="5086970" y="465629"/>
                </a:cubicBezTo>
                <a:cubicBezTo>
                  <a:pt x="5379109" y="470004"/>
                  <a:pt x="5628806" y="627909"/>
                  <a:pt x="5726464" y="865420"/>
                </a:cubicBezTo>
                <a:cubicBezTo>
                  <a:pt x="5752582" y="936073"/>
                  <a:pt x="5772026" y="1009011"/>
                  <a:pt x="5784565" y="1083296"/>
                </a:cubicBezTo>
                <a:cubicBezTo>
                  <a:pt x="5795353" y="1143084"/>
                  <a:pt x="5809858" y="1202181"/>
                  <a:pt x="5827972" y="1260224"/>
                </a:cubicBezTo>
                <a:cubicBezTo>
                  <a:pt x="5993430" y="1746396"/>
                  <a:pt x="6514055" y="1882049"/>
                  <a:pt x="7017268" y="2012742"/>
                </a:cubicBezTo>
                <a:cubicBezTo>
                  <a:pt x="7546204" y="2150585"/>
                  <a:pt x="8093918" y="2293204"/>
                  <a:pt x="8200556" y="2851900"/>
                </a:cubicBezTo>
                <a:cubicBezTo>
                  <a:pt x="8207360" y="2887351"/>
                  <a:pt x="8212100" y="2923353"/>
                  <a:pt x="8214776" y="2959883"/>
                </a:cubicBezTo>
                <a:lnTo>
                  <a:pt x="8215058" y="2976941"/>
                </a:lnTo>
                <a:lnTo>
                  <a:pt x="8167166" y="2976941"/>
                </a:lnTo>
                <a:lnTo>
                  <a:pt x="8166974" y="2963235"/>
                </a:lnTo>
                <a:cubicBezTo>
                  <a:pt x="8164481" y="2928126"/>
                  <a:pt x="8159995" y="2893540"/>
                  <a:pt x="8153515" y="2859493"/>
                </a:cubicBezTo>
                <a:cubicBezTo>
                  <a:pt x="8053939" y="2328125"/>
                  <a:pt x="7542773" y="2196992"/>
                  <a:pt x="7002998" y="2056747"/>
                </a:cubicBezTo>
                <a:cubicBezTo>
                  <a:pt x="6487982" y="1922683"/>
                  <a:pt x="5955360" y="1784235"/>
                  <a:pt x="5782200" y="1274397"/>
                </a:cubicBezTo>
                <a:cubicBezTo>
                  <a:pt x="5763121" y="1214562"/>
                  <a:pt x="5747985" y="1153504"/>
                  <a:pt x="5736921" y="1091647"/>
                </a:cubicBezTo>
                <a:cubicBezTo>
                  <a:pt x="5725390" y="1019895"/>
                  <a:pt x="5707165" y="949440"/>
                  <a:pt x="5682447" y="881176"/>
                </a:cubicBezTo>
                <a:cubicBezTo>
                  <a:pt x="5677113" y="870277"/>
                  <a:pt x="5671640" y="859046"/>
                  <a:pt x="5666307" y="848148"/>
                </a:cubicBezTo>
                <a:cubicBezTo>
                  <a:pt x="5567504" y="645877"/>
                  <a:pt x="5343885" y="514644"/>
                  <a:pt x="5084715" y="510493"/>
                </a:cubicBezTo>
                <a:cubicBezTo>
                  <a:pt x="4988846" y="513986"/>
                  <a:pt x="4893823" y="530592"/>
                  <a:pt x="4802400" y="559911"/>
                </a:cubicBezTo>
                <a:cubicBezTo>
                  <a:pt x="4660132" y="598172"/>
                  <a:pt x="4513001" y="637367"/>
                  <a:pt x="4373937" y="581245"/>
                </a:cubicBezTo>
                <a:cubicBezTo>
                  <a:pt x="4258018" y="534936"/>
                  <a:pt x="4183117" y="434999"/>
                  <a:pt x="4110434" y="338685"/>
                </a:cubicBezTo>
                <a:cubicBezTo>
                  <a:pt x="4061661" y="266772"/>
                  <a:pt x="4002642" y="202286"/>
                  <a:pt x="3935275" y="147297"/>
                </a:cubicBezTo>
                <a:cubicBezTo>
                  <a:pt x="3818948" y="61055"/>
                  <a:pt x="3700311" y="37617"/>
                  <a:pt x="3578792" y="46127"/>
                </a:cubicBezTo>
                <a:cubicBezTo>
                  <a:pt x="3457274" y="54639"/>
                  <a:pt x="3332876" y="95099"/>
                  <a:pt x="3205028" y="136657"/>
                </a:cubicBezTo>
                <a:cubicBezTo>
                  <a:pt x="3000562" y="202924"/>
                  <a:pt x="2789462" y="271443"/>
                  <a:pt x="2580440" y="204741"/>
                </a:cubicBezTo>
                <a:cubicBezTo>
                  <a:pt x="2106772" y="51420"/>
                  <a:pt x="1796715" y="-17329"/>
                  <a:pt x="1476978" y="444294"/>
                </a:cubicBezTo>
                <a:cubicBezTo>
                  <a:pt x="1391589" y="577086"/>
                  <a:pt x="1318121" y="717100"/>
                  <a:pt x="1257492" y="862744"/>
                </a:cubicBezTo>
                <a:cubicBezTo>
                  <a:pt x="1215905" y="952772"/>
                  <a:pt x="1173120" y="1046283"/>
                  <a:pt x="1124192" y="1135116"/>
                </a:cubicBezTo>
                <a:cubicBezTo>
                  <a:pt x="903827" y="1540416"/>
                  <a:pt x="566241" y="1858770"/>
                  <a:pt x="206505" y="2150058"/>
                </a:cubicBezTo>
                <a:lnTo>
                  <a:pt x="0" y="2311631"/>
                </a:lnTo>
                <a:lnTo>
                  <a:pt x="0" y="2249556"/>
                </a:lnTo>
                <a:lnTo>
                  <a:pt x="171417" y="2115807"/>
                </a:lnTo>
                <a:cubicBezTo>
                  <a:pt x="528403" y="1827254"/>
                  <a:pt x="862647" y="1512051"/>
                  <a:pt x="1080194" y="1114300"/>
                </a:cubicBezTo>
                <a:cubicBezTo>
                  <a:pt x="1128348" y="1026832"/>
                  <a:pt x="1170515" y="934071"/>
                  <a:pt x="1211905" y="844623"/>
                </a:cubicBezTo>
                <a:cubicBezTo>
                  <a:pt x="1275198" y="696652"/>
                  <a:pt x="1351258" y="554385"/>
                  <a:pt x="1439251" y="419477"/>
                </a:cubicBezTo>
                <a:cubicBezTo>
                  <a:pt x="1794675" y="-95706"/>
                  <a:pt x="2164920" y="24969"/>
                  <a:pt x="2596055" y="161511"/>
                </a:cubicBezTo>
                <a:cubicBezTo>
                  <a:pt x="2790161" y="224419"/>
                  <a:pt x="2994073" y="157980"/>
                  <a:pt x="3191345" y="93804"/>
                </a:cubicBezTo>
                <a:cubicBezTo>
                  <a:pt x="3319192" y="52246"/>
                  <a:pt x="3449183" y="10127"/>
                  <a:pt x="3578895" y="157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8" name="Freeform: Shape 127">
            <a:extLst>
              <a:ext uri="{FF2B5EF4-FFF2-40B4-BE49-F238E27FC236}">
                <a16:creationId xmlns:a16="http://schemas.microsoft.com/office/drawing/2014/main" id="{481577F8-FE53-DA95-7560-BBD1178E2A05}"/>
              </a:ext>
            </a:extLst>
          </p:cNvPr>
          <p:cNvSpPr/>
          <p:nvPr userDrawn="1"/>
        </p:nvSpPr>
        <p:spPr>
          <a:xfrm>
            <a:off x="283764" y="4729548"/>
            <a:ext cx="6882625" cy="2128452"/>
          </a:xfrm>
          <a:custGeom>
            <a:avLst/>
            <a:gdLst>
              <a:gd name="connsiteX0" fmla="*/ 3127556 w 6882625"/>
              <a:gd name="connsiteY0" fmla="*/ 2113482 h 2128452"/>
              <a:gd name="connsiteX1" fmla="*/ 3184801 w 6882625"/>
              <a:gd name="connsiteY1" fmla="*/ 2115334 h 2128452"/>
              <a:gd name="connsiteX2" fmla="*/ 3218331 w 6882625"/>
              <a:gd name="connsiteY2" fmla="*/ 2128452 h 2128452"/>
              <a:gd name="connsiteX3" fmla="*/ 3063429 w 6882625"/>
              <a:gd name="connsiteY3" fmla="*/ 2128452 h 2128452"/>
              <a:gd name="connsiteX4" fmla="*/ 3071647 w 6882625"/>
              <a:gd name="connsiteY4" fmla="*/ 2125497 h 2128452"/>
              <a:gd name="connsiteX5" fmla="*/ 3127556 w 6882625"/>
              <a:gd name="connsiteY5" fmla="*/ 2113482 h 2128452"/>
              <a:gd name="connsiteX6" fmla="*/ 3135020 w 6882625"/>
              <a:gd name="connsiteY6" fmla="*/ 1976863 h 2128452"/>
              <a:gd name="connsiteX7" fmla="*/ 3261318 w 6882625"/>
              <a:gd name="connsiteY7" fmla="*/ 2005243 h 2128452"/>
              <a:gd name="connsiteX8" fmla="*/ 3322576 w 6882625"/>
              <a:gd name="connsiteY8" fmla="*/ 2062366 h 2128452"/>
              <a:gd name="connsiteX9" fmla="*/ 3391810 w 6882625"/>
              <a:gd name="connsiteY9" fmla="*/ 2118983 h 2128452"/>
              <a:gd name="connsiteX10" fmla="*/ 3503487 w 6882625"/>
              <a:gd name="connsiteY10" fmla="*/ 2108160 h 2128452"/>
              <a:gd name="connsiteX11" fmla="*/ 3598586 w 6882625"/>
              <a:gd name="connsiteY11" fmla="*/ 2090084 h 2128452"/>
              <a:gd name="connsiteX12" fmla="*/ 3721179 w 6882625"/>
              <a:gd name="connsiteY12" fmla="*/ 2118319 h 2128452"/>
              <a:gd name="connsiteX13" fmla="*/ 3734633 w 6882625"/>
              <a:gd name="connsiteY13" fmla="*/ 2128452 h 2128452"/>
              <a:gd name="connsiteX14" fmla="*/ 3327207 w 6882625"/>
              <a:gd name="connsiteY14" fmla="*/ 2128452 h 2128452"/>
              <a:gd name="connsiteX15" fmla="*/ 3289673 w 6882625"/>
              <a:gd name="connsiteY15" fmla="*/ 2090000 h 2128452"/>
              <a:gd name="connsiteX16" fmla="*/ 3238793 w 6882625"/>
              <a:gd name="connsiteY16" fmla="*/ 2041263 h 2128452"/>
              <a:gd name="connsiteX17" fmla="*/ 3137257 w 6882625"/>
              <a:gd name="connsiteY17" fmla="*/ 2021153 h 2128452"/>
              <a:gd name="connsiteX18" fmla="*/ 3029312 w 6882625"/>
              <a:gd name="connsiteY18" fmla="*/ 2051761 h 2128452"/>
              <a:gd name="connsiteX19" fmla="*/ 2831459 w 6882625"/>
              <a:gd name="connsiteY19" fmla="*/ 2081112 h 2128452"/>
              <a:gd name="connsiteX20" fmla="*/ 2547834 w 6882625"/>
              <a:gd name="connsiteY20" fmla="*/ 2122543 h 2128452"/>
              <a:gd name="connsiteX21" fmla="*/ 2543125 w 6882625"/>
              <a:gd name="connsiteY21" fmla="*/ 2128452 h 2128452"/>
              <a:gd name="connsiteX22" fmla="*/ 2485041 w 6882625"/>
              <a:gd name="connsiteY22" fmla="*/ 2128452 h 2128452"/>
              <a:gd name="connsiteX23" fmla="*/ 2519191 w 6882625"/>
              <a:gd name="connsiteY23" fmla="*/ 2086601 h 2128452"/>
              <a:gd name="connsiteX24" fmla="*/ 2843013 w 6882625"/>
              <a:gd name="connsiteY24" fmla="*/ 2036494 h 2128452"/>
              <a:gd name="connsiteX25" fmla="*/ 3011338 w 6882625"/>
              <a:gd name="connsiteY25" fmla="*/ 2011007 h 2128452"/>
              <a:gd name="connsiteX26" fmla="*/ 3135020 w 6882625"/>
              <a:gd name="connsiteY26" fmla="*/ 1976863 h 2128452"/>
              <a:gd name="connsiteX27" fmla="*/ 3142590 w 6882625"/>
              <a:gd name="connsiteY27" fmla="*/ 1835135 h 2128452"/>
              <a:gd name="connsiteX28" fmla="*/ 3281636 w 6882625"/>
              <a:gd name="connsiteY28" fmla="*/ 1867437 h 2128452"/>
              <a:gd name="connsiteX29" fmla="*/ 3348437 w 6882625"/>
              <a:gd name="connsiteY29" fmla="*/ 1930980 h 2128452"/>
              <a:gd name="connsiteX30" fmla="*/ 3428035 w 6882625"/>
              <a:gd name="connsiteY30" fmla="*/ 1994985 h 2128452"/>
              <a:gd name="connsiteX31" fmla="*/ 3553164 w 6882625"/>
              <a:gd name="connsiteY31" fmla="*/ 1981978 h 2128452"/>
              <a:gd name="connsiteX32" fmla="*/ 3658159 w 6882625"/>
              <a:gd name="connsiteY32" fmla="*/ 1962407 h 2128452"/>
              <a:gd name="connsiteX33" fmla="*/ 3793974 w 6882625"/>
              <a:gd name="connsiteY33" fmla="*/ 1995207 h 2128452"/>
              <a:gd name="connsiteX34" fmla="*/ 3891847 w 6882625"/>
              <a:gd name="connsiteY34" fmla="*/ 2094470 h 2128452"/>
              <a:gd name="connsiteX35" fmla="*/ 3902952 w 6882625"/>
              <a:gd name="connsiteY35" fmla="*/ 2128452 h 2128452"/>
              <a:gd name="connsiteX36" fmla="*/ 3852690 w 6882625"/>
              <a:gd name="connsiteY36" fmla="*/ 2128452 h 2128452"/>
              <a:gd name="connsiteX37" fmla="*/ 3848346 w 6882625"/>
              <a:gd name="connsiteY37" fmla="*/ 2115251 h 2128452"/>
              <a:gd name="connsiteX38" fmla="*/ 3769422 w 6882625"/>
              <a:gd name="connsiteY38" fmla="*/ 2036598 h 2128452"/>
              <a:gd name="connsiteX39" fmla="*/ 3660689 w 6882625"/>
              <a:gd name="connsiteY39" fmla="*/ 2011150 h 2128452"/>
              <a:gd name="connsiteX40" fmla="*/ 3567939 w 6882625"/>
              <a:gd name="connsiteY40" fmla="*/ 2029070 h 2128452"/>
              <a:gd name="connsiteX41" fmla="*/ 3413757 w 6882625"/>
              <a:gd name="connsiteY41" fmla="*/ 2039965 h 2128452"/>
              <a:gd name="connsiteX42" fmla="*/ 3315883 w 6882625"/>
              <a:gd name="connsiteY42" fmla="*/ 1961312 h 2128452"/>
              <a:gd name="connsiteX43" fmla="*/ 3258692 w 6882625"/>
              <a:gd name="connsiteY43" fmla="*/ 1905572 h 2128452"/>
              <a:gd name="connsiteX44" fmla="*/ 3143206 w 6882625"/>
              <a:gd name="connsiteY44" fmla="*/ 1882033 h 2128452"/>
              <a:gd name="connsiteX45" fmla="*/ 3021868 w 6882625"/>
              <a:gd name="connsiteY45" fmla="*/ 1915501 h 2128452"/>
              <a:gd name="connsiteX46" fmla="*/ 2802644 w 6882625"/>
              <a:gd name="connsiteY46" fmla="*/ 1946632 h 2128452"/>
              <a:gd name="connsiteX47" fmla="*/ 2445727 w 6882625"/>
              <a:gd name="connsiteY47" fmla="*/ 2039240 h 2128452"/>
              <a:gd name="connsiteX48" fmla="*/ 2398110 w 6882625"/>
              <a:gd name="connsiteY48" fmla="*/ 2128452 h 2128452"/>
              <a:gd name="connsiteX49" fmla="*/ 2343440 w 6882625"/>
              <a:gd name="connsiteY49" fmla="*/ 2128452 h 2128452"/>
              <a:gd name="connsiteX50" fmla="*/ 2406420 w 6882625"/>
              <a:gd name="connsiteY50" fmla="*/ 2013217 h 2128452"/>
              <a:gd name="connsiteX51" fmla="*/ 2813230 w 6882625"/>
              <a:gd name="connsiteY51" fmla="*/ 1902012 h 2128452"/>
              <a:gd name="connsiteX52" fmla="*/ 3005265 w 6882625"/>
              <a:gd name="connsiteY52" fmla="*/ 1871641 h 2128452"/>
              <a:gd name="connsiteX53" fmla="*/ 3142590 w 6882625"/>
              <a:gd name="connsiteY53" fmla="*/ 1835135 h 2128452"/>
              <a:gd name="connsiteX54" fmla="*/ 3151733 w 6882625"/>
              <a:gd name="connsiteY54" fmla="*/ 1691759 h 2128452"/>
              <a:gd name="connsiteX55" fmla="*/ 3303929 w 6882625"/>
              <a:gd name="connsiteY55" fmla="*/ 1728123 h 2128452"/>
              <a:gd name="connsiteX56" fmla="*/ 3376850 w 6882625"/>
              <a:gd name="connsiteY56" fmla="*/ 1799243 h 2128452"/>
              <a:gd name="connsiteX57" fmla="*/ 3466042 w 6882625"/>
              <a:gd name="connsiteY57" fmla="*/ 1874955 h 2128452"/>
              <a:gd name="connsiteX58" fmla="*/ 3605286 w 6882625"/>
              <a:gd name="connsiteY58" fmla="*/ 1863167 h 2128452"/>
              <a:gd name="connsiteX59" fmla="*/ 3720415 w 6882625"/>
              <a:gd name="connsiteY59" fmla="*/ 1841562 h 2128452"/>
              <a:gd name="connsiteX60" fmla="*/ 3869306 w 6882625"/>
              <a:gd name="connsiteY60" fmla="*/ 1877591 h 2128452"/>
              <a:gd name="connsiteX61" fmla="*/ 3975063 w 6882625"/>
              <a:gd name="connsiteY61" fmla="*/ 1987867 h 2128452"/>
              <a:gd name="connsiteX62" fmla="*/ 3999783 w 6882625"/>
              <a:gd name="connsiteY62" fmla="*/ 2067173 h 2128452"/>
              <a:gd name="connsiteX63" fmla="*/ 4017743 w 6882625"/>
              <a:gd name="connsiteY63" fmla="*/ 2127673 h 2128452"/>
              <a:gd name="connsiteX64" fmla="*/ 4018151 w 6882625"/>
              <a:gd name="connsiteY64" fmla="*/ 2128452 h 2128452"/>
              <a:gd name="connsiteX65" fmla="*/ 3974242 w 6882625"/>
              <a:gd name="connsiteY65" fmla="*/ 2128452 h 2128452"/>
              <a:gd name="connsiteX66" fmla="*/ 3959295 w 6882625"/>
              <a:gd name="connsiteY66" fmla="*/ 2078295 h 2128452"/>
              <a:gd name="connsiteX67" fmla="*/ 3936820 w 6882625"/>
              <a:gd name="connsiteY67" fmla="*/ 2006556 h 2128452"/>
              <a:gd name="connsiteX68" fmla="*/ 3935112 w 6882625"/>
              <a:gd name="connsiteY68" fmla="*/ 2003062 h 2128452"/>
              <a:gd name="connsiteX69" fmla="*/ 3846436 w 6882625"/>
              <a:gd name="connsiteY69" fmla="*/ 1915422 h 2128452"/>
              <a:gd name="connsiteX70" fmla="*/ 3724532 w 6882625"/>
              <a:gd name="connsiteY70" fmla="*/ 1887615 h 2128452"/>
              <a:gd name="connsiteX71" fmla="*/ 3621888 w 6882625"/>
              <a:gd name="connsiteY71" fmla="*/ 1907026 h 2128452"/>
              <a:gd name="connsiteX72" fmla="*/ 3453330 w 6882625"/>
              <a:gd name="connsiteY72" fmla="*/ 1918195 h 2128452"/>
              <a:gd name="connsiteX73" fmla="*/ 3346800 w 6882625"/>
              <a:gd name="connsiteY73" fmla="*/ 1830748 h 2128452"/>
              <a:gd name="connsiteX74" fmla="*/ 3283466 w 6882625"/>
              <a:gd name="connsiteY74" fmla="*/ 1768386 h 2128452"/>
              <a:gd name="connsiteX75" fmla="*/ 3156191 w 6882625"/>
              <a:gd name="connsiteY75" fmla="*/ 1740235 h 2128452"/>
              <a:gd name="connsiteX76" fmla="*/ 3021633 w 6882625"/>
              <a:gd name="connsiteY76" fmla="*/ 1776591 h 2128452"/>
              <a:gd name="connsiteX77" fmla="*/ 2781263 w 6882625"/>
              <a:gd name="connsiteY77" fmla="*/ 1809912 h 2128452"/>
              <a:gd name="connsiteX78" fmla="*/ 2384670 w 6882625"/>
              <a:gd name="connsiteY78" fmla="*/ 1910373 h 2128452"/>
              <a:gd name="connsiteX79" fmla="*/ 2299869 w 6882625"/>
              <a:gd name="connsiteY79" fmla="*/ 2067258 h 2128452"/>
              <a:gd name="connsiteX80" fmla="*/ 2269533 w 6882625"/>
              <a:gd name="connsiteY80" fmla="*/ 2128452 h 2128452"/>
              <a:gd name="connsiteX81" fmla="*/ 2212604 w 6882625"/>
              <a:gd name="connsiteY81" fmla="*/ 2128452 h 2128452"/>
              <a:gd name="connsiteX82" fmla="*/ 2252771 w 6882625"/>
              <a:gd name="connsiteY82" fmla="*/ 2045998 h 2128452"/>
              <a:gd name="connsiteX83" fmla="*/ 2341505 w 6882625"/>
              <a:gd name="connsiteY83" fmla="*/ 1882381 h 2128452"/>
              <a:gd name="connsiteX84" fmla="*/ 2788159 w 6882625"/>
              <a:gd name="connsiteY84" fmla="*/ 1763703 h 2128452"/>
              <a:gd name="connsiteX85" fmla="*/ 3001563 w 6882625"/>
              <a:gd name="connsiteY85" fmla="*/ 1731550 h 2128452"/>
              <a:gd name="connsiteX86" fmla="*/ 3151733 w 6882625"/>
              <a:gd name="connsiteY86" fmla="*/ 1691759 h 2128452"/>
              <a:gd name="connsiteX87" fmla="*/ 3198814 w 6882625"/>
              <a:gd name="connsiteY87" fmla="*/ 1547870 h 2128452"/>
              <a:gd name="connsiteX88" fmla="*/ 3322826 w 6882625"/>
              <a:gd name="connsiteY88" fmla="*/ 1589505 h 2128452"/>
              <a:gd name="connsiteX89" fmla="*/ 3402277 w 6882625"/>
              <a:gd name="connsiteY89" fmla="*/ 1668042 h 2128452"/>
              <a:gd name="connsiteX90" fmla="*/ 3497569 w 6882625"/>
              <a:gd name="connsiteY90" fmla="*/ 1750339 h 2128452"/>
              <a:gd name="connsiteX91" fmla="*/ 3652175 w 6882625"/>
              <a:gd name="connsiteY91" fmla="*/ 1737326 h 2128452"/>
              <a:gd name="connsiteX92" fmla="*/ 3777377 w 6882625"/>
              <a:gd name="connsiteY92" fmla="*/ 1714602 h 2128452"/>
              <a:gd name="connsiteX93" fmla="*/ 3936458 w 6882625"/>
              <a:gd name="connsiteY93" fmla="*/ 1753055 h 2128452"/>
              <a:gd name="connsiteX94" fmla="*/ 4050813 w 6882625"/>
              <a:gd name="connsiteY94" fmla="*/ 1869617 h 2128452"/>
              <a:gd name="connsiteX95" fmla="*/ 4054008 w 6882625"/>
              <a:gd name="connsiteY95" fmla="*/ 1876192 h 2128452"/>
              <a:gd name="connsiteX96" fmla="*/ 4081155 w 6882625"/>
              <a:gd name="connsiteY96" fmla="*/ 1963434 h 2128452"/>
              <a:gd name="connsiteX97" fmla="*/ 4100789 w 6882625"/>
              <a:gd name="connsiteY97" fmla="*/ 2030335 h 2128452"/>
              <a:gd name="connsiteX98" fmla="*/ 4132968 w 6882625"/>
              <a:gd name="connsiteY98" fmla="*/ 2092337 h 2128452"/>
              <a:gd name="connsiteX99" fmla="*/ 4163051 w 6882625"/>
              <a:gd name="connsiteY99" fmla="*/ 2128452 h 2128452"/>
              <a:gd name="connsiteX100" fmla="*/ 4103808 w 6882625"/>
              <a:gd name="connsiteY100" fmla="*/ 2128452 h 2128452"/>
              <a:gd name="connsiteX101" fmla="*/ 4094041 w 6882625"/>
              <a:gd name="connsiteY101" fmla="*/ 2116501 h 2128452"/>
              <a:gd name="connsiteX102" fmla="*/ 4058696 w 6882625"/>
              <a:gd name="connsiteY102" fmla="*/ 2047066 h 2128452"/>
              <a:gd name="connsiteX103" fmla="*/ 4037588 w 6882625"/>
              <a:gd name="connsiteY103" fmla="*/ 1974168 h 2128452"/>
              <a:gd name="connsiteX104" fmla="*/ 4013043 w 6882625"/>
              <a:gd name="connsiteY104" fmla="*/ 1895238 h 2128452"/>
              <a:gd name="connsiteX105" fmla="*/ 4010416 w 6882625"/>
              <a:gd name="connsiteY105" fmla="*/ 1889831 h 2128452"/>
              <a:gd name="connsiteX106" fmla="*/ 3913179 w 6882625"/>
              <a:gd name="connsiteY106" fmla="*/ 1793222 h 2128452"/>
              <a:gd name="connsiteX107" fmla="*/ 3779378 w 6882625"/>
              <a:gd name="connsiteY107" fmla="*/ 1762220 h 2128452"/>
              <a:gd name="connsiteX108" fmla="*/ 3666975 w 6882625"/>
              <a:gd name="connsiteY108" fmla="*/ 1783463 h 2128452"/>
              <a:gd name="connsiteX109" fmla="*/ 3483706 w 6882625"/>
              <a:gd name="connsiteY109" fmla="*/ 1795151 h 2128452"/>
              <a:gd name="connsiteX110" fmla="*/ 3367769 w 6882625"/>
              <a:gd name="connsiteY110" fmla="*/ 1699318 h 2128452"/>
              <a:gd name="connsiteX111" fmla="*/ 3298118 w 6882625"/>
              <a:gd name="connsiteY111" fmla="*/ 1629957 h 2128452"/>
              <a:gd name="connsiteX112" fmla="*/ 3159269 w 6882625"/>
              <a:gd name="connsiteY112" fmla="*/ 1597289 h 2128452"/>
              <a:gd name="connsiteX113" fmla="*/ 3011457 w 6882625"/>
              <a:gd name="connsiteY113" fmla="*/ 1636811 h 2128452"/>
              <a:gd name="connsiteX114" fmla="*/ 2749499 w 6882625"/>
              <a:gd name="connsiteY114" fmla="*/ 1671500 h 2128452"/>
              <a:gd name="connsiteX115" fmla="*/ 2314206 w 6882625"/>
              <a:gd name="connsiteY115" fmla="*/ 1779809 h 2128452"/>
              <a:gd name="connsiteX116" fmla="*/ 2221849 w 6882625"/>
              <a:gd name="connsiteY116" fmla="*/ 1950952 h 2128452"/>
              <a:gd name="connsiteX117" fmla="*/ 2166258 w 6882625"/>
              <a:gd name="connsiteY117" fmla="*/ 2062749 h 2128452"/>
              <a:gd name="connsiteX118" fmla="*/ 2122636 w 6882625"/>
              <a:gd name="connsiteY118" fmla="*/ 2128452 h 2128452"/>
              <a:gd name="connsiteX119" fmla="*/ 2063046 w 6882625"/>
              <a:gd name="connsiteY119" fmla="*/ 2128452 h 2128452"/>
              <a:gd name="connsiteX120" fmla="*/ 2123045 w 6882625"/>
              <a:gd name="connsiteY120" fmla="*/ 2039624 h 2128452"/>
              <a:gd name="connsiteX121" fmla="*/ 2177075 w 6882625"/>
              <a:gd name="connsiteY121" fmla="*/ 1930493 h 2128452"/>
              <a:gd name="connsiteX122" fmla="*/ 2273607 w 6882625"/>
              <a:gd name="connsiteY122" fmla="*/ 1752075 h 2128452"/>
              <a:gd name="connsiteX123" fmla="*/ 2759516 w 6882625"/>
              <a:gd name="connsiteY123" fmla="*/ 1625715 h 2128452"/>
              <a:gd name="connsiteX124" fmla="*/ 2994107 w 6882625"/>
              <a:gd name="connsiteY124" fmla="*/ 1591413 h 2128452"/>
              <a:gd name="connsiteX125" fmla="*/ 3198814 w 6882625"/>
              <a:gd name="connsiteY125" fmla="*/ 1547870 h 2128452"/>
              <a:gd name="connsiteX126" fmla="*/ 3214877 w 6882625"/>
              <a:gd name="connsiteY126" fmla="*/ 1408646 h 2128452"/>
              <a:gd name="connsiteX127" fmla="*/ 3348421 w 6882625"/>
              <a:gd name="connsiteY127" fmla="*/ 1453864 h 2128452"/>
              <a:gd name="connsiteX128" fmla="*/ 3434026 w 6882625"/>
              <a:gd name="connsiteY128" fmla="*/ 1540023 h 2128452"/>
              <a:gd name="connsiteX129" fmla="*/ 3538139 w 6882625"/>
              <a:gd name="connsiteY129" fmla="*/ 1630492 h 2128452"/>
              <a:gd name="connsiteX130" fmla="*/ 3707118 w 6882625"/>
              <a:gd name="connsiteY130" fmla="*/ 1617209 h 2128452"/>
              <a:gd name="connsiteX131" fmla="*/ 3840494 w 6882625"/>
              <a:gd name="connsiteY131" fmla="*/ 1593399 h 2128452"/>
              <a:gd name="connsiteX132" fmla="*/ 4014903 w 6882625"/>
              <a:gd name="connsiteY132" fmla="*/ 1637274 h 2128452"/>
              <a:gd name="connsiteX133" fmla="*/ 4137934 w 6882625"/>
              <a:gd name="connsiteY133" fmla="*/ 1767900 h 2128452"/>
              <a:gd name="connsiteX134" fmla="*/ 4166950 w 6882625"/>
              <a:gd name="connsiteY134" fmla="*/ 1862911 h 2128452"/>
              <a:gd name="connsiteX135" fmla="*/ 4187445 w 6882625"/>
              <a:gd name="connsiteY135" fmla="*/ 1936554 h 2128452"/>
              <a:gd name="connsiteX136" fmla="*/ 4327338 w 6882625"/>
              <a:gd name="connsiteY136" fmla="*/ 2108167 h 2128452"/>
              <a:gd name="connsiteX137" fmla="*/ 4362273 w 6882625"/>
              <a:gd name="connsiteY137" fmla="*/ 2128452 h 2128452"/>
              <a:gd name="connsiteX138" fmla="*/ 4279516 w 6882625"/>
              <a:gd name="connsiteY138" fmla="*/ 2128452 h 2128452"/>
              <a:gd name="connsiteX139" fmla="*/ 4234500 w 6882625"/>
              <a:gd name="connsiteY139" fmla="*/ 2090810 h 2128452"/>
              <a:gd name="connsiteX140" fmla="*/ 4145363 w 6882625"/>
              <a:gd name="connsiteY140" fmla="*/ 1952319 h 2128452"/>
              <a:gd name="connsiteX141" fmla="*/ 4122754 w 6882625"/>
              <a:gd name="connsiteY141" fmla="*/ 1873396 h 2128452"/>
              <a:gd name="connsiteX142" fmla="*/ 4096199 w 6882625"/>
              <a:gd name="connsiteY142" fmla="*/ 1786364 h 2128452"/>
              <a:gd name="connsiteX143" fmla="*/ 4092961 w 6882625"/>
              <a:gd name="connsiteY143" fmla="*/ 1779752 h 2128452"/>
              <a:gd name="connsiteX144" fmla="*/ 3987005 w 6882625"/>
              <a:gd name="connsiteY144" fmla="*/ 1673789 h 2128452"/>
              <a:gd name="connsiteX145" fmla="*/ 3840742 w 6882625"/>
              <a:gd name="connsiteY145" fmla="*/ 1639436 h 2128452"/>
              <a:gd name="connsiteX146" fmla="*/ 3718445 w 6882625"/>
              <a:gd name="connsiteY146" fmla="*/ 1662170 h 2128452"/>
              <a:gd name="connsiteX147" fmla="*/ 3520980 w 6882625"/>
              <a:gd name="connsiteY147" fmla="*/ 1674503 h 2128452"/>
              <a:gd name="connsiteX148" fmla="*/ 3396796 w 6882625"/>
              <a:gd name="connsiteY148" fmla="*/ 1569713 h 2128452"/>
              <a:gd name="connsiteX149" fmla="*/ 3321031 w 6882625"/>
              <a:gd name="connsiteY149" fmla="*/ 1492771 h 2128452"/>
              <a:gd name="connsiteX150" fmla="*/ 3169319 w 6882625"/>
              <a:gd name="connsiteY150" fmla="*/ 1458508 h 2128452"/>
              <a:gd name="connsiteX151" fmla="*/ 3008164 w 6882625"/>
              <a:gd name="connsiteY151" fmla="*/ 1501384 h 2128452"/>
              <a:gd name="connsiteX152" fmla="*/ 2725016 w 6882625"/>
              <a:gd name="connsiteY152" fmla="*/ 1538227 h 2128452"/>
              <a:gd name="connsiteX153" fmla="*/ 2250057 w 6882625"/>
              <a:gd name="connsiteY153" fmla="*/ 1654380 h 2128452"/>
              <a:gd name="connsiteX154" fmla="*/ 2147864 w 6882625"/>
              <a:gd name="connsiteY154" fmla="*/ 1840957 h 2128452"/>
              <a:gd name="connsiteX155" fmla="*/ 2087719 w 6882625"/>
              <a:gd name="connsiteY155" fmla="*/ 1962186 h 2128452"/>
              <a:gd name="connsiteX156" fmla="*/ 1975659 w 6882625"/>
              <a:gd name="connsiteY156" fmla="*/ 2128452 h 2128452"/>
              <a:gd name="connsiteX157" fmla="*/ 1915627 w 6882625"/>
              <a:gd name="connsiteY157" fmla="*/ 2128452 h 2128452"/>
              <a:gd name="connsiteX158" fmla="*/ 1939580 w 6882625"/>
              <a:gd name="connsiteY158" fmla="*/ 2102408 h 2128452"/>
              <a:gd name="connsiteX159" fmla="*/ 2050508 w 6882625"/>
              <a:gd name="connsiteY159" fmla="*/ 1938507 h 2128452"/>
              <a:gd name="connsiteX160" fmla="*/ 2109092 w 6882625"/>
              <a:gd name="connsiteY160" fmla="*/ 1819945 h 2128452"/>
              <a:gd name="connsiteX161" fmla="*/ 2212167 w 6882625"/>
              <a:gd name="connsiteY161" fmla="*/ 1625287 h 2128452"/>
              <a:gd name="connsiteX162" fmla="*/ 2737783 w 6882625"/>
              <a:gd name="connsiteY162" fmla="*/ 1491123 h 2128452"/>
              <a:gd name="connsiteX163" fmla="*/ 2993326 w 6882625"/>
              <a:gd name="connsiteY163" fmla="*/ 1455206 h 2128452"/>
              <a:gd name="connsiteX164" fmla="*/ 3214877 w 6882625"/>
              <a:gd name="connsiteY164" fmla="*/ 1408646 h 2128452"/>
              <a:gd name="connsiteX165" fmla="*/ 3223081 w 6882625"/>
              <a:gd name="connsiteY165" fmla="*/ 1270539 h 2128452"/>
              <a:gd name="connsiteX166" fmla="*/ 3366559 w 6882625"/>
              <a:gd name="connsiteY166" fmla="*/ 1319943 h 2128452"/>
              <a:gd name="connsiteX167" fmla="*/ 3460024 w 6882625"/>
              <a:gd name="connsiteY167" fmla="*/ 1412316 h 2128452"/>
              <a:gd name="connsiteX168" fmla="*/ 3572615 w 6882625"/>
              <a:gd name="connsiteY168" fmla="*/ 1511208 h 2128452"/>
              <a:gd name="connsiteX169" fmla="*/ 3755750 w 6882625"/>
              <a:gd name="connsiteY169" fmla="*/ 1497237 h 2128452"/>
              <a:gd name="connsiteX170" fmla="*/ 3900986 w 6882625"/>
              <a:gd name="connsiteY170" fmla="*/ 1470985 h 2128452"/>
              <a:gd name="connsiteX171" fmla="*/ 4088470 w 6882625"/>
              <a:gd name="connsiteY171" fmla="*/ 1518708 h 2128452"/>
              <a:gd name="connsiteX172" fmla="*/ 4219978 w 6882625"/>
              <a:gd name="connsiteY172" fmla="*/ 1659939 h 2128452"/>
              <a:gd name="connsiteX173" fmla="*/ 4250862 w 6882625"/>
              <a:gd name="connsiteY173" fmla="*/ 1762720 h 2128452"/>
              <a:gd name="connsiteX174" fmla="*/ 4272857 w 6882625"/>
              <a:gd name="connsiteY174" fmla="*/ 1842387 h 2128452"/>
              <a:gd name="connsiteX175" fmla="*/ 4494177 w 6882625"/>
              <a:gd name="connsiteY175" fmla="*/ 2070474 h 2128452"/>
              <a:gd name="connsiteX176" fmla="*/ 4644602 w 6882625"/>
              <a:gd name="connsiteY176" fmla="*/ 2128452 h 2128452"/>
              <a:gd name="connsiteX177" fmla="*/ 4507427 w 6882625"/>
              <a:gd name="connsiteY177" fmla="*/ 2128452 h 2128452"/>
              <a:gd name="connsiteX178" fmla="*/ 4464727 w 6882625"/>
              <a:gd name="connsiteY178" fmla="*/ 2109390 h 2128452"/>
              <a:gd name="connsiteX179" fmla="*/ 4228604 w 6882625"/>
              <a:gd name="connsiteY179" fmla="*/ 1858683 h 2128452"/>
              <a:gd name="connsiteX180" fmla="*/ 4205123 w 6882625"/>
              <a:gd name="connsiteY180" fmla="*/ 1773987 h 2128452"/>
              <a:gd name="connsiteX181" fmla="*/ 4177073 w 6882625"/>
              <a:gd name="connsiteY181" fmla="*/ 1678982 h 2128452"/>
              <a:gd name="connsiteX182" fmla="*/ 4173091 w 6882625"/>
              <a:gd name="connsiteY182" fmla="*/ 1670828 h 2128452"/>
              <a:gd name="connsiteX183" fmla="*/ 4058657 w 6882625"/>
              <a:gd name="connsiteY183" fmla="*/ 1554499 h 2128452"/>
              <a:gd name="connsiteX184" fmla="*/ 3899697 w 6882625"/>
              <a:gd name="connsiteY184" fmla="*/ 1515851 h 2128452"/>
              <a:gd name="connsiteX185" fmla="*/ 3766888 w 6882625"/>
              <a:gd name="connsiteY185" fmla="*/ 1540826 h 2128452"/>
              <a:gd name="connsiteX186" fmla="*/ 3554673 w 6882625"/>
              <a:gd name="connsiteY186" fmla="*/ 1553637 h 2128452"/>
              <a:gd name="connsiteX187" fmla="*/ 3422087 w 6882625"/>
              <a:gd name="connsiteY187" fmla="*/ 1440509 h 2128452"/>
              <a:gd name="connsiteX188" fmla="*/ 3342477 w 6882625"/>
              <a:gd name="connsiteY188" fmla="*/ 1355749 h 2128452"/>
              <a:gd name="connsiteX189" fmla="*/ 3218978 w 6882625"/>
              <a:gd name="connsiteY189" fmla="*/ 1314598 h 2128452"/>
              <a:gd name="connsiteX190" fmla="*/ 3002097 w 6882625"/>
              <a:gd name="connsiteY190" fmla="*/ 1361465 h 2128452"/>
              <a:gd name="connsiteX191" fmla="*/ 2697800 w 6882625"/>
              <a:gd name="connsiteY191" fmla="*/ 1400501 h 2128452"/>
              <a:gd name="connsiteX192" fmla="*/ 2183962 w 6882625"/>
              <a:gd name="connsiteY192" fmla="*/ 1524131 h 2128452"/>
              <a:gd name="connsiteX193" fmla="*/ 2076164 w 6882625"/>
              <a:gd name="connsiteY193" fmla="*/ 1723946 h 2128452"/>
              <a:gd name="connsiteX194" fmla="*/ 2011613 w 6882625"/>
              <a:gd name="connsiteY194" fmla="*/ 1855084 h 2128452"/>
              <a:gd name="connsiteX195" fmla="*/ 1888433 w 6882625"/>
              <a:gd name="connsiteY195" fmla="*/ 2036854 h 2128452"/>
              <a:gd name="connsiteX196" fmla="*/ 1804183 w 6882625"/>
              <a:gd name="connsiteY196" fmla="*/ 2128452 h 2128452"/>
              <a:gd name="connsiteX197" fmla="*/ 1741209 w 6882625"/>
              <a:gd name="connsiteY197" fmla="*/ 2128452 h 2128452"/>
              <a:gd name="connsiteX198" fmla="*/ 1848796 w 6882625"/>
              <a:gd name="connsiteY198" fmla="*/ 2011776 h 2128452"/>
              <a:gd name="connsiteX199" fmla="*/ 1968381 w 6882625"/>
              <a:gd name="connsiteY199" fmla="*/ 1834855 h 2128452"/>
              <a:gd name="connsiteX200" fmla="*/ 2032302 w 6882625"/>
              <a:gd name="connsiteY200" fmla="*/ 1707433 h 2128452"/>
              <a:gd name="connsiteX201" fmla="*/ 2143487 w 6882625"/>
              <a:gd name="connsiteY201" fmla="*/ 1500633 h 2128452"/>
              <a:gd name="connsiteX202" fmla="*/ 2708731 w 6882625"/>
              <a:gd name="connsiteY202" fmla="*/ 1358584 h 2128452"/>
              <a:gd name="connsiteX203" fmla="*/ 2985111 w 6882625"/>
              <a:gd name="connsiteY203" fmla="*/ 1319764 h 2128452"/>
              <a:gd name="connsiteX204" fmla="*/ 3223081 w 6882625"/>
              <a:gd name="connsiteY204" fmla="*/ 1270539 h 2128452"/>
              <a:gd name="connsiteX205" fmla="*/ 3236063 w 6882625"/>
              <a:gd name="connsiteY205" fmla="*/ 1128482 h 2128452"/>
              <a:gd name="connsiteX206" fmla="*/ 3389119 w 6882625"/>
              <a:gd name="connsiteY206" fmla="*/ 1182006 h 2128452"/>
              <a:gd name="connsiteX207" fmla="*/ 3486742 w 6882625"/>
              <a:gd name="connsiteY207" fmla="*/ 1282907 h 2128452"/>
              <a:gd name="connsiteX208" fmla="*/ 3607956 w 6882625"/>
              <a:gd name="connsiteY208" fmla="*/ 1390549 h 2128452"/>
              <a:gd name="connsiteX209" fmla="*/ 3805250 w 6882625"/>
              <a:gd name="connsiteY209" fmla="*/ 1375890 h 2128452"/>
              <a:gd name="connsiteX210" fmla="*/ 3960789 w 6882625"/>
              <a:gd name="connsiteY210" fmla="*/ 1347984 h 2128452"/>
              <a:gd name="connsiteX211" fmla="*/ 4161420 w 6882625"/>
              <a:gd name="connsiteY211" fmla="*/ 1399181 h 2128452"/>
              <a:gd name="connsiteX212" fmla="*/ 4301575 w 6882625"/>
              <a:gd name="connsiteY212" fmla="*/ 1550849 h 2128452"/>
              <a:gd name="connsiteX213" fmla="*/ 4334291 w 6882625"/>
              <a:gd name="connsiteY213" fmla="*/ 1661360 h 2128452"/>
              <a:gd name="connsiteX214" fmla="*/ 4357397 w 6882625"/>
              <a:gd name="connsiteY214" fmla="*/ 1746260 h 2128452"/>
              <a:gd name="connsiteX215" fmla="*/ 4959231 w 6882625"/>
              <a:gd name="connsiteY215" fmla="*/ 2113480 h 2128452"/>
              <a:gd name="connsiteX216" fmla="*/ 5013427 w 6882625"/>
              <a:gd name="connsiteY216" fmla="*/ 2128452 h 2128452"/>
              <a:gd name="connsiteX217" fmla="*/ 4837559 w 6882625"/>
              <a:gd name="connsiteY217" fmla="*/ 2128452 h 2128452"/>
              <a:gd name="connsiteX218" fmla="*/ 4749523 w 6882625"/>
              <a:gd name="connsiteY218" fmla="*/ 2104285 h 2128452"/>
              <a:gd name="connsiteX219" fmla="*/ 4313178 w 6882625"/>
              <a:gd name="connsiteY219" fmla="*/ 1762599 h 2128452"/>
              <a:gd name="connsiteX220" fmla="*/ 4288003 w 6882625"/>
              <a:gd name="connsiteY220" fmla="*/ 1670509 h 2128452"/>
              <a:gd name="connsiteX221" fmla="*/ 4257928 w 6882625"/>
              <a:gd name="connsiteY221" fmla="*/ 1568350 h 2128452"/>
              <a:gd name="connsiteX222" fmla="*/ 4253161 w 6882625"/>
              <a:gd name="connsiteY222" fmla="*/ 1558618 h 2128452"/>
              <a:gd name="connsiteX223" fmla="*/ 4130413 w 6882625"/>
              <a:gd name="connsiteY223" fmla="*/ 1434872 h 2128452"/>
              <a:gd name="connsiteX224" fmla="*/ 3960685 w 6882625"/>
              <a:gd name="connsiteY224" fmla="*/ 1393270 h 2128452"/>
              <a:gd name="connsiteX225" fmla="*/ 3817981 w 6882625"/>
              <a:gd name="connsiteY225" fmla="*/ 1419737 h 2128452"/>
              <a:gd name="connsiteX226" fmla="*/ 3591963 w 6882625"/>
              <a:gd name="connsiteY226" fmla="*/ 1433985 h 2128452"/>
              <a:gd name="connsiteX227" fmla="*/ 3450525 w 6882625"/>
              <a:gd name="connsiteY227" fmla="*/ 1310694 h 2128452"/>
              <a:gd name="connsiteX228" fmla="*/ 3361915 w 6882625"/>
              <a:gd name="connsiteY228" fmla="*/ 1219333 h 2128452"/>
              <a:gd name="connsiteX229" fmla="*/ 3228407 w 6882625"/>
              <a:gd name="connsiteY229" fmla="*/ 1174165 h 2128452"/>
              <a:gd name="connsiteX230" fmla="*/ 2995697 w 6882625"/>
              <a:gd name="connsiteY230" fmla="*/ 1223658 h 2128452"/>
              <a:gd name="connsiteX231" fmla="*/ 2670068 w 6882625"/>
              <a:gd name="connsiteY231" fmla="*/ 1264515 h 2128452"/>
              <a:gd name="connsiteX232" fmla="*/ 2116525 w 6882625"/>
              <a:gd name="connsiteY232" fmla="*/ 1395949 h 2128452"/>
              <a:gd name="connsiteX233" fmla="*/ 2001608 w 6882625"/>
              <a:gd name="connsiteY233" fmla="*/ 1610844 h 2128452"/>
              <a:gd name="connsiteX234" fmla="*/ 1932272 w 6882625"/>
              <a:gd name="connsiteY234" fmla="*/ 1751011 h 2128452"/>
              <a:gd name="connsiteX235" fmla="*/ 1640900 w 6882625"/>
              <a:gd name="connsiteY235" fmla="*/ 2119059 h 2128452"/>
              <a:gd name="connsiteX236" fmla="*/ 1630347 w 6882625"/>
              <a:gd name="connsiteY236" fmla="*/ 2128452 h 2128452"/>
              <a:gd name="connsiteX237" fmla="*/ 1564051 w 6882625"/>
              <a:gd name="connsiteY237" fmla="*/ 2128452 h 2128452"/>
              <a:gd name="connsiteX238" fmla="*/ 1607704 w 6882625"/>
              <a:gd name="connsiteY238" fmla="*/ 2089659 h 2128452"/>
              <a:gd name="connsiteX239" fmla="*/ 1893138 w 6882625"/>
              <a:gd name="connsiteY239" fmla="*/ 1730189 h 2128452"/>
              <a:gd name="connsiteX240" fmla="*/ 1961234 w 6882625"/>
              <a:gd name="connsiteY240" fmla="*/ 1592538 h 2128452"/>
              <a:gd name="connsiteX241" fmla="*/ 2080356 w 6882625"/>
              <a:gd name="connsiteY241" fmla="*/ 1371347 h 2128452"/>
              <a:gd name="connsiteX242" fmla="*/ 2683533 w 6882625"/>
              <a:gd name="connsiteY242" fmla="*/ 1220862 h 2128452"/>
              <a:gd name="connsiteX243" fmla="*/ 2981458 w 6882625"/>
              <a:gd name="connsiteY243" fmla="*/ 1180638 h 2128452"/>
              <a:gd name="connsiteX244" fmla="*/ 3236063 w 6882625"/>
              <a:gd name="connsiteY244" fmla="*/ 1128482 h 2128452"/>
              <a:gd name="connsiteX245" fmla="*/ 3248501 w 6882625"/>
              <a:gd name="connsiteY245" fmla="*/ 985876 h 2128452"/>
              <a:gd name="connsiteX246" fmla="*/ 3411980 w 6882625"/>
              <a:gd name="connsiteY246" fmla="*/ 1042847 h 2128452"/>
              <a:gd name="connsiteX247" fmla="*/ 3516329 w 6882625"/>
              <a:gd name="connsiteY247" fmla="*/ 1150587 h 2128452"/>
              <a:gd name="connsiteX248" fmla="*/ 3646200 w 6882625"/>
              <a:gd name="connsiteY248" fmla="*/ 1267024 h 2128452"/>
              <a:gd name="connsiteX249" fmla="*/ 3858067 w 6882625"/>
              <a:gd name="connsiteY249" fmla="*/ 1251512 h 2128452"/>
              <a:gd name="connsiteX250" fmla="*/ 4023509 w 6882625"/>
              <a:gd name="connsiteY250" fmla="*/ 1222105 h 2128452"/>
              <a:gd name="connsiteX251" fmla="*/ 4236860 w 6882625"/>
              <a:gd name="connsiteY251" fmla="*/ 1276641 h 2128452"/>
              <a:gd name="connsiteX252" fmla="*/ 4384699 w 6882625"/>
              <a:gd name="connsiteY252" fmla="*/ 1439049 h 2128452"/>
              <a:gd name="connsiteX253" fmla="*/ 4419245 w 6882625"/>
              <a:gd name="connsiteY253" fmla="*/ 1557289 h 2128452"/>
              <a:gd name="connsiteX254" fmla="*/ 4444223 w 6882625"/>
              <a:gd name="connsiteY254" fmla="*/ 1649959 h 2128452"/>
              <a:gd name="connsiteX255" fmla="*/ 5088044 w 6882625"/>
              <a:gd name="connsiteY255" fmla="*/ 2044748 h 2128452"/>
              <a:gd name="connsiteX256" fmla="*/ 5306046 w 6882625"/>
              <a:gd name="connsiteY256" fmla="*/ 2105458 h 2128452"/>
              <a:gd name="connsiteX257" fmla="*/ 5369507 w 6882625"/>
              <a:gd name="connsiteY257" fmla="*/ 2128452 h 2128452"/>
              <a:gd name="connsiteX258" fmla="*/ 5210172 w 6882625"/>
              <a:gd name="connsiteY258" fmla="*/ 2128452 h 2128452"/>
              <a:gd name="connsiteX259" fmla="*/ 5074907 w 6882625"/>
              <a:gd name="connsiteY259" fmla="*/ 2091086 h 2128452"/>
              <a:gd name="connsiteX260" fmla="*/ 4399194 w 6882625"/>
              <a:gd name="connsiteY260" fmla="*/ 1667618 h 2128452"/>
              <a:gd name="connsiteX261" fmla="*/ 4372341 w 6882625"/>
              <a:gd name="connsiteY261" fmla="*/ 1569131 h 2128452"/>
              <a:gd name="connsiteX262" fmla="*/ 4340429 w 6882625"/>
              <a:gd name="connsiteY262" fmla="*/ 1459248 h 2128452"/>
              <a:gd name="connsiteX263" fmla="*/ 4334741 w 6882625"/>
              <a:gd name="connsiteY263" fmla="*/ 1447598 h 2128452"/>
              <a:gd name="connsiteX264" fmla="*/ 4202968 w 6882625"/>
              <a:gd name="connsiteY264" fmla="*/ 1315024 h 2128452"/>
              <a:gd name="connsiteX265" fmla="*/ 4021023 w 6882625"/>
              <a:gd name="connsiteY265" fmla="*/ 1270454 h 2128452"/>
              <a:gd name="connsiteX266" fmla="*/ 3867813 w 6882625"/>
              <a:gd name="connsiteY266" fmla="*/ 1297214 h 2128452"/>
              <a:gd name="connsiteX267" fmla="*/ 3627070 w 6882625"/>
              <a:gd name="connsiteY267" fmla="*/ 1310984 h 2128452"/>
              <a:gd name="connsiteX268" fmla="*/ 3477202 w 6882625"/>
              <a:gd name="connsiteY268" fmla="*/ 1180311 h 2128452"/>
              <a:gd name="connsiteX269" fmla="*/ 3381249 w 6882625"/>
              <a:gd name="connsiteY269" fmla="*/ 1082860 h 2128452"/>
              <a:gd name="connsiteX270" fmla="*/ 3238734 w 6882625"/>
              <a:gd name="connsiteY270" fmla="*/ 1033560 h 2128452"/>
              <a:gd name="connsiteX271" fmla="*/ 2988898 w 6882625"/>
              <a:gd name="connsiteY271" fmla="*/ 1086077 h 2128452"/>
              <a:gd name="connsiteX272" fmla="*/ 2641665 w 6882625"/>
              <a:gd name="connsiteY272" fmla="*/ 1129250 h 2128452"/>
              <a:gd name="connsiteX273" fmla="*/ 2049284 w 6882625"/>
              <a:gd name="connsiteY273" fmla="*/ 1268200 h 2128452"/>
              <a:gd name="connsiteX274" fmla="*/ 1926383 w 6882625"/>
              <a:gd name="connsiteY274" fmla="*/ 1497531 h 2128452"/>
              <a:gd name="connsiteX275" fmla="*/ 1854092 w 6882625"/>
              <a:gd name="connsiteY275" fmla="*/ 1646366 h 2128452"/>
              <a:gd name="connsiteX276" fmla="*/ 1542835 w 6882625"/>
              <a:gd name="connsiteY276" fmla="*/ 2039026 h 2128452"/>
              <a:gd name="connsiteX277" fmla="*/ 1441982 w 6882625"/>
              <a:gd name="connsiteY277" fmla="*/ 2128452 h 2128452"/>
              <a:gd name="connsiteX278" fmla="*/ 1372964 w 6882625"/>
              <a:gd name="connsiteY278" fmla="*/ 2128452 h 2128452"/>
              <a:gd name="connsiteX279" fmla="*/ 1509701 w 6882625"/>
              <a:gd name="connsiteY279" fmla="*/ 2007320 h 2128452"/>
              <a:gd name="connsiteX280" fmla="*/ 1814557 w 6882625"/>
              <a:gd name="connsiteY280" fmla="*/ 1623832 h 2128452"/>
              <a:gd name="connsiteX281" fmla="*/ 1887610 w 6882625"/>
              <a:gd name="connsiteY281" fmla="*/ 1476519 h 2128452"/>
              <a:gd name="connsiteX282" fmla="*/ 2014072 w 6882625"/>
              <a:gd name="connsiteY282" fmla="*/ 1240657 h 2128452"/>
              <a:gd name="connsiteX283" fmla="*/ 2658277 w 6882625"/>
              <a:gd name="connsiteY283" fmla="*/ 1083121 h 2128452"/>
              <a:gd name="connsiteX284" fmla="*/ 2976185 w 6882625"/>
              <a:gd name="connsiteY284" fmla="*/ 1041279 h 2128452"/>
              <a:gd name="connsiteX285" fmla="*/ 3248501 w 6882625"/>
              <a:gd name="connsiteY285" fmla="*/ 985876 h 2128452"/>
              <a:gd name="connsiteX286" fmla="*/ 3258185 w 6882625"/>
              <a:gd name="connsiteY286" fmla="*/ 845653 h 2128452"/>
              <a:gd name="connsiteX287" fmla="*/ 3430515 w 6882625"/>
              <a:gd name="connsiteY287" fmla="*/ 907299 h 2128452"/>
              <a:gd name="connsiteX288" fmla="*/ 3540435 w 6882625"/>
              <a:gd name="connsiteY288" fmla="*/ 1020499 h 2128452"/>
              <a:gd name="connsiteX289" fmla="*/ 3679127 w 6882625"/>
              <a:gd name="connsiteY289" fmla="*/ 1145108 h 2128452"/>
              <a:gd name="connsiteX290" fmla="*/ 3905937 w 6882625"/>
              <a:gd name="connsiteY290" fmla="*/ 1130487 h 2128452"/>
              <a:gd name="connsiteX291" fmla="*/ 4081093 w 6882625"/>
              <a:gd name="connsiteY291" fmla="*/ 1099217 h 2128452"/>
              <a:gd name="connsiteX292" fmla="*/ 4307180 w 6882625"/>
              <a:gd name="connsiteY292" fmla="*/ 1157852 h 2128452"/>
              <a:gd name="connsiteX293" fmla="*/ 4464037 w 6882625"/>
              <a:gd name="connsiteY293" fmla="*/ 1330030 h 2128452"/>
              <a:gd name="connsiteX294" fmla="*/ 4500671 w 6882625"/>
              <a:gd name="connsiteY294" fmla="*/ 1456454 h 2128452"/>
              <a:gd name="connsiteX295" fmla="*/ 4526912 w 6882625"/>
              <a:gd name="connsiteY295" fmla="*/ 1555686 h 2128452"/>
              <a:gd name="connsiteX296" fmla="*/ 5213502 w 6882625"/>
              <a:gd name="connsiteY296" fmla="*/ 1977682 h 2128452"/>
              <a:gd name="connsiteX297" fmla="*/ 5554757 w 6882625"/>
              <a:gd name="connsiteY297" fmla="*/ 2081675 h 2128452"/>
              <a:gd name="connsiteX298" fmla="*/ 5652433 w 6882625"/>
              <a:gd name="connsiteY298" fmla="*/ 2128452 h 2128452"/>
              <a:gd name="connsiteX299" fmla="*/ 5546525 w 6882625"/>
              <a:gd name="connsiteY299" fmla="*/ 2128452 h 2128452"/>
              <a:gd name="connsiteX300" fmla="*/ 5532268 w 6882625"/>
              <a:gd name="connsiteY300" fmla="*/ 2121740 h 2128452"/>
              <a:gd name="connsiteX301" fmla="*/ 5199620 w 6882625"/>
              <a:gd name="connsiteY301" fmla="*/ 2021494 h 2128452"/>
              <a:gd name="connsiteX302" fmla="*/ 4481911 w 6882625"/>
              <a:gd name="connsiteY302" fmla="*/ 1570443 h 2128452"/>
              <a:gd name="connsiteX303" fmla="*/ 4453793 w 6882625"/>
              <a:gd name="connsiteY303" fmla="*/ 1465392 h 2128452"/>
              <a:gd name="connsiteX304" fmla="*/ 4420389 w 6882625"/>
              <a:gd name="connsiteY304" fmla="*/ 1347531 h 2128452"/>
              <a:gd name="connsiteX305" fmla="*/ 4413956 w 6882625"/>
              <a:gd name="connsiteY305" fmla="*/ 1334344 h 2128452"/>
              <a:gd name="connsiteX306" fmla="*/ 4273848 w 6882625"/>
              <a:gd name="connsiteY306" fmla="*/ 1192353 h 2128452"/>
              <a:gd name="connsiteX307" fmla="*/ 4079608 w 6882625"/>
              <a:gd name="connsiteY307" fmla="*/ 1144662 h 2128452"/>
              <a:gd name="connsiteX308" fmla="*/ 3917440 w 6882625"/>
              <a:gd name="connsiteY308" fmla="*/ 1175824 h 2128452"/>
              <a:gd name="connsiteX309" fmla="*/ 3662499 w 6882625"/>
              <a:gd name="connsiteY309" fmla="*/ 1190242 h 2128452"/>
              <a:gd name="connsiteX310" fmla="*/ 3504014 w 6882625"/>
              <a:gd name="connsiteY310" fmla="*/ 1050814 h 2128452"/>
              <a:gd name="connsiteX311" fmla="*/ 3403901 w 6882625"/>
              <a:gd name="connsiteY311" fmla="*/ 944837 h 2128452"/>
              <a:gd name="connsiteX312" fmla="*/ 3251728 w 6882625"/>
              <a:gd name="connsiteY312" fmla="*/ 891723 h 2128452"/>
              <a:gd name="connsiteX313" fmla="*/ 2985173 w 6882625"/>
              <a:gd name="connsiteY313" fmla="*/ 947488 h 2128452"/>
              <a:gd name="connsiteX314" fmla="*/ 2616950 w 6882625"/>
              <a:gd name="connsiteY314" fmla="*/ 992236 h 2128452"/>
              <a:gd name="connsiteX315" fmla="*/ 1984901 w 6882625"/>
              <a:gd name="connsiteY315" fmla="*/ 1139030 h 2128452"/>
              <a:gd name="connsiteX316" fmla="*/ 1854458 w 6882625"/>
              <a:gd name="connsiteY316" fmla="*/ 1382603 h 2128452"/>
              <a:gd name="connsiteX317" fmla="*/ 1776031 w 6882625"/>
              <a:gd name="connsiteY317" fmla="*/ 1541687 h 2128452"/>
              <a:gd name="connsiteX318" fmla="*/ 1444711 w 6882625"/>
              <a:gd name="connsiteY318" fmla="*/ 1959245 h 2128452"/>
              <a:gd name="connsiteX319" fmla="*/ 1253267 w 6882625"/>
              <a:gd name="connsiteY319" fmla="*/ 2128452 h 2128452"/>
              <a:gd name="connsiteX320" fmla="*/ 1177724 w 6882625"/>
              <a:gd name="connsiteY320" fmla="*/ 2128452 h 2128452"/>
              <a:gd name="connsiteX321" fmla="*/ 1211052 w 6882625"/>
              <a:gd name="connsiteY321" fmla="*/ 2101766 h 2128452"/>
              <a:gd name="connsiteX322" fmla="*/ 1734573 w 6882625"/>
              <a:gd name="connsiteY322" fmla="*/ 1518121 h 2128452"/>
              <a:gd name="connsiteX323" fmla="*/ 1811840 w 6882625"/>
              <a:gd name="connsiteY323" fmla="*/ 1361629 h 2128452"/>
              <a:gd name="connsiteX324" fmla="*/ 1946941 w 6882625"/>
              <a:gd name="connsiteY324" fmla="*/ 1112805 h 2128452"/>
              <a:gd name="connsiteX325" fmla="*/ 2630473 w 6882625"/>
              <a:gd name="connsiteY325" fmla="*/ 947671 h 2128452"/>
              <a:gd name="connsiteX326" fmla="*/ 2970506 w 6882625"/>
              <a:gd name="connsiteY326" fmla="*/ 903634 h 2128452"/>
              <a:gd name="connsiteX327" fmla="*/ 3258185 w 6882625"/>
              <a:gd name="connsiteY327" fmla="*/ 845653 h 2128452"/>
              <a:gd name="connsiteX328" fmla="*/ 3268924 w 6882625"/>
              <a:gd name="connsiteY328" fmla="*/ 703816 h 2128452"/>
              <a:gd name="connsiteX329" fmla="*/ 3450924 w 6882625"/>
              <a:gd name="connsiteY329" fmla="*/ 769407 h 2128452"/>
              <a:gd name="connsiteX330" fmla="*/ 3567946 w 6882625"/>
              <a:gd name="connsiteY330" fmla="*/ 891184 h 2128452"/>
              <a:gd name="connsiteX331" fmla="*/ 3715256 w 6882625"/>
              <a:gd name="connsiteY331" fmla="*/ 1024548 h 2128452"/>
              <a:gd name="connsiteX332" fmla="*/ 3955653 w 6882625"/>
              <a:gd name="connsiteY332" fmla="*/ 1008076 h 2128452"/>
              <a:gd name="connsiteX333" fmla="*/ 4141121 w 6882625"/>
              <a:gd name="connsiteY333" fmla="*/ 975144 h 2128452"/>
              <a:gd name="connsiteX334" fmla="*/ 4545280 w 6882625"/>
              <a:gd name="connsiteY334" fmla="*/ 1220659 h 2128452"/>
              <a:gd name="connsiteX335" fmla="*/ 4583353 w 6882625"/>
              <a:gd name="connsiteY335" fmla="*/ 1354023 h 2128452"/>
              <a:gd name="connsiteX336" fmla="*/ 4611248 w 6882625"/>
              <a:gd name="connsiteY336" fmla="*/ 1460609 h 2128452"/>
              <a:gd name="connsiteX337" fmla="*/ 5338863 w 6882625"/>
              <a:gd name="connsiteY337" fmla="*/ 1910181 h 2128452"/>
              <a:gd name="connsiteX338" fmla="*/ 5806880 w 6882625"/>
              <a:gd name="connsiteY338" fmla="*/ 2071481 h 2128452"/>
              <a:gd name="connsiteX339" fmla="*/ 5891875 w 6882625"/>
              <a:gd name="connsiteY339" fmla="*/ 2128452 h 2128452"/>
              <a:gd name="connsiteX340" fmla="*/ 5812992 w 6882625"/>
              <a:gd name="connsiteY340" fmla="*/ 2128452 h 2128452"/>
              <a:gd name="connsiteX341" fmla="*/ 5783709 w 6882625"/>
              <a:gd name="connsiteY341" fmla="*/ 2109013 h 2128452"/>
              <a:gd name="connsiteX342" fmla="*/ 5329443 w 6882625"/>
              <a:gd name="connsiteY342" fmla="*/ 1954216 h 2128452"/>
              <a:gd name="connsiteX343" fmla="*/ 4569739 w 6882625"/>
              <a:gd name="connsiteY343" fmla="*/ 1475590 h 2128452"/>
              <a:gd name="connsiteX344" fmla="*/ 4540362 w 6882625"/>
              <a:gd name="connsiteY344" fmla="*/ 1363971 h 2128452"/>
              <a:gd name="connsiteX345" fmla="*/ 4504143 w 6882625"/>
              <a:gd name="connsiteY345" fmla="*/ 1237381 h 2128452"/>
              <a:gd name="connsiteX346" fmla="*/ 4496924 w 6882625"/>
              <a:gd name="connsiteY346" fmla="*/ 1222616 h 2128452"/>
              <a:gd name="connsiteX347" fmla="*/ 4348380 w 6882625"/>
              <a:gd name="connsiteY347" fmla="*/ 1071307 h 2128452"/>
              <a:gd name="connsiteX348" fmla="*/ 4141984 w 6882625"/>
              <a:gd name="connsiteY348" fmla="*/ 1020435 h 2128452"/>
              <a:gd name="connsiteX349" fmla="*/ 3969139 w 6882625"/>
              <a:gd name="connsiteY349" fmla="*/ 1051510 h 2128452"/>
              <a:gd name="connsiteX350" fmla="*/ 3699624 w 6882625"/>
              <a:gd name="connsiteY350" fmla="*/ 1066781 h 2128452"/>
              <a:gd name="connsiteX351" fmla="*/ 3531112 w 6882625"/>
              <a:gd name="connsiteY351" fmla="*/ 919716 h 2128452"/>
              <a:gd name="connsiteX352" fmla="*/ 3423755 w 6882625"/>
              <a:gd name="connsiteY352" fmla="*/ 806778 h 2128452"/>
              <a:gd name="connsiteX353" fmla="*/ 3262385 w 6882625"/>
              <a:gd name="connsiteY353" fmla="*/ 750000 h 2128452"/>
              <a:gd name="connsiteX354" fmla="*/ 2979190 w 6882625"/>
              <a:gd name="connsiteY354" fmla="*/ 808034 h 2128452"/>
              <a:gd name="connsiteX355" fmla="*/ 2589051 w 6882625"/>
              <a:gd name="connsiteY355" fmla="*/ 854389 h 2128452"/>
              <a:gd name="connsiteX356" fmla="*/ 1918083 w 6882625"/>
              <a:gd name="connsiteY356" fmla="*/ 1008620 h 2128452"/>
              <a:gd name="connsiteX357" fmla="*/ 1780499 w 6882625"/>
              <a:gd name="connsiteY357" fmla="*/ 1268228 h 2128452"/>
              <a:gd name="connsiteX358" fmla="*/ 1697463 w 6882625"/>
              <a:gd name="connsiteY358" fmla="*/ 1436717 h 2128452"/>
              <a:gd name="connsiteX359" fmla="*/ 1132725 w 6882625"/>
              <a:gd name="connsiteY359" fmla="*/ 2067494 h 2128452"/>
              <a:gd name="connsiteX360" fmla="*/ 1056356 w 6882625"/>
              <a:gd name="connsiteY360" fmla="*/ 2128452 h 2128452"/>
              <a:gd name="connsiteX361" fmla="*/ 983508 w 6882625"/>
              <a:gd name="connsiteY361" fmla="*/ 2128452 h 2128452"/>
              <a:gd name="connsiteX362" fmla="*/ 1100213 w 6882625"/>
              <a:gd name="connsiteY362" fmla="*/ 2035478 h 2128452"/>
              <a:gd name="connsiteX363" fmla="*/ 1656174 w 6882625"/>
              <a:gd name="connsiteY363" fmla="*/ 1416487 h 2128452"/>
              <a:gd name="connsiteX364" fmla="*/ 1737240 w 6882625"/>
              <a:gd name="connsiteY364" fmla="*/ 1250903 h 2128452"/>
              <a:gd name="connsiteX365" fmla="*/ 1879516 w 6882625"/>
              <a:gd name="connsiteY365" fmla="*/ 986088 h 2128452"/>
              <a:gd name="connsiteX366" fmla="*/ 2602308 w 6882625"/>
              <a:gd name="connsiteY366" fmla="*/ 813270 h 2128452"/>
              <a:gd name="connsiteX367" fmla="*/ 2965899 w 6882625"/>
              <a:gd name="connsiteY367" fmla="*/ 765970 h 2128452"/>
              <a:gd name="connsiteX368" fmla="*/ 3268924 w 6882625"/>
              <a:gd name="connsiteY368" fmla="*/ 703816 h 2128452"/>
              <a:gd name="connsiteX369" fmla="*/ 3280986 w 6882625"/>
              <a:gd name="connsiteY369" fmla="*/ 563341 h 2128452"/>
              <a:gd name="connsiteX370" fmla="*/ 3472747 w 6882625"/>
              <a:gd name="connsiteY370" fmla="*/ 632722 h 2128452"/>
              <a:gd name="connsiteX371" fmla="*/ 3595884 w 6882625"/>
              <a:gd name="connsiteY371" fmla="*/ 762081 h 2128452"/>
              <a:gd name="connsiteX372" fmla="*/ 3752053 w 6882625"/>
              <a:gd name="connsiteY372" fmla="*/ 903656 h 2128452"/>
              <a:gd name="connsiteX373" fmla="*/ 4007200 w 6882625"/>
              <a:gd name="connsiteY373" fmla="*/ 886708 h 2128452"/>
              <a:gd name="connsiteX374" fmla="*/ 4202014 w 6882625"/>
              <a:gd name="connsiteY374" fmla="*/ 852111 h 2128452"/>
              <a:gd name="connsiteX375" fmla="*/ 4627510 w 6882625"/>
              <a:gd name="connsiteY375" fmla="*/ 1111661 h 2128452"/>
              <a:gd name="connsiteX376" fmla="*/ 4667453 w 6882625"/>
              <a:gd name="connsiteY376" fmla="*/ 1252796 h 2128452"/>
              <a:gd name="connsiteX377" fmla="*/ 4696631 w 6882625"/>
              <a:gd name="connsiteY377" fmla="*/ 1364994 h 2128452"/>
              <a:gd name="connsiteX378" fmla="*/ 5466252 w 6882625"/>
              <a:gd name="connsiteY378" fmla="*/ 1842153 h 2128452"/>
              <a:gd name="connsiteX379" fmla="*/ 6060509 w 6882625"/>
              <a:gd name="connsiteY379" fmla="*/ 2080051 h 2128452"/>
              <a:gd name="connsiteX380" fmla="*/ 6109029 w 6882625"/>
              <a:gd name="connsiteY380" fmla="*/ 2128452 h 2128452"/>
              <a:gd name="connsiteX381" fmla="*/ 6042837 w 6882625"/>
              <a:gd name="connsiteY381" fmla="*/ 2128452 h 2128452"/>
              <a:gd name="connsiteX382" fmla="*/ 6026554 w 6882625"/>
              <a:gd name="connsiteY382" fmla="*/ 2112329 h 2128452"/>
              <a:gd name="connsiteX383" fmla="*/ 5452763 w 6882625"/>
              <a:gd name="connsiteY383" fmla="*/ 1885782 h 2128452"/>
              <a:gd name="connsiteX384" fmla="*/ 4651078 w 6882625"/>
              <a:gd name="connsiteY384" fmla="*/ 1379581 h 2128452"/>
              <a:gd name="connsiteX385" fmla="*/ 4620201 w 6882625"/>
              <a:gd name="connsiteY385" fmla="*/ 1261937 h 2128452"/>
              <a:gd name="connsiteX386" fmla="*/ 4582675 w 6882625"/>
              <a:gd name="connsiteY386" fmla="*/ 1128745 h 2128452"/>
              <a:gd name="connsiteX387" fmla="*/ 4574715 w 6882625"/>
              <a:gd name="connsiteY387" fmla="*/ 1112439 h 2128452"/>
              <a:gd name="connsiteX388" fmla="*/ 4417606 w 6882625"/>
              <a:gd name="connsiteY388" fmla="*/ 952090 h 2128452"/>
              <a:gd name="connsiteX389" fmla="*/ 4199179 w 6882625"/>
              <a:gd name="connsiteY389" fmla="*/ 897763 h 2128452"/>
              <a:gd name="connsiteX390" fmla="*/ 4016576 w 6882625"/>
              <a:gd name="connsiteY390" fmla="*/ 930665 h 2128452"/>
              <a:gd name="connsiteX391" fmla="*/ 3733895 w 6882625"/>
              <a:gd name="connsiteY391" fmla="*/ 945672 h 2128452"/>
              <a:gd name="connsiteX392" fmla="*/ 3558678 w 6882625"/>
              <a:gd name="connsiteY392" fmla="*/ 790816 h 2128452"/>
              <a:gd name="connsiteX393" fmla="*/ 3445384 w 6882625"/>
              <a:gd name="connsiteY393" fmla="*/ 670669 h 2128452"/>
              <a:gd name="connsiteX394" fmla="*/ 3274229 w 6882625"/>
              <a:gd name="connsiteY394" fmla="*/ 608732 h 2128452"/>
              <a:gd name="connsiteX395" fmla="*/ 2974816 w 6882625"/>
              <a:gd name="connsiteY395" fmla="*/ 671156 h 2128452"/>
              <a:gd name="connsiteX396" fmla="*/ 2563527 w 6882625"/>
              <a:gd name="connsiteY396" fmla="*/ 719705 h 2128452"/>
              <a:gd name="connsiteX397" fmla="*/ 1853067 w 6882625"/>
              <a:gd name="connsiteY397" fmla="*/ 882157 h 2128452"/>
              <a:gd name="connsiteX398" fmla="*/ 1707190 w 6882625"/>
              <a:gd name="connsiteY398" fmla="*/ 1154475 h 2128452"/>
              <a:gd name="connsiteX399" fmla="*/ 1619825 w 6882625"/>
              <a:gd name="connsiteY399" fmla="*/ 1332798 h 2128452"/>
              <a:gd name="connsiteX400" fmla="*/ 1022980 w 6882625"/>
              <a:gd name="connsiteY400" fmla="*/ 1997890 h 2128452"/>
              <a:gd name="connsiteX401" fmla="*/ 858904 w 6882625"/>
              <a:gd name="connsiteY401" fmla="*/ 2128452 h 2128452"/>
              <a:gd name="connsiteX402" fmla="*/ 784573 w 6882625"/>
              <a:gd name="connsiteY402" fmla="*/ 2128452 h 2128452"/>
              <a:gd name="connsiteX403" fmla="*/ 991879 w 6882625"/>
              <a:gd name="connsiteY403" fmla="*/ 1963469 h 2128452"/>
              <a:gd name="connsiteX404" fmla="*/ 1579698 w 6882625"/>
              <a:gd name="connsiteY404" fmla="*/ 1310054 h 2128452"/>
              <a:gd name="connsiteX405" fmla="*/ 1665696 w 6882625"/>
              <a:gd name="connsiteY405" fmla="*/ 1134832 h 2128452"/>
              <a:gd name="connsiteX406" fmla="*/ 1815343 w 6882625"/>
              <a:gd name="connsiteY406" fmla="*/ 855392 h 2128452"/>
              <a:gd name="connsiteX407" fmla="*/ 2577607 w 6882625"/>
              <a:gd name="connsiteY407" fmla="*/ 675307 h 2128452"/>
              <a:gd name="connsiteX408" fmla="*/ 2960386 w 6882625"/>
              <a:gd name="connsiteY408" fmla="*/ 626764 h 2128452"/>
              <a:gd name="connsiteX409" fmla="*/ 3280986 w 6882625"/>
              <a:gd name="connsiteY409" fmla="*/ 563341 h 2128452"/>
              <a:gd name="connsiteX410" fmla="*/ 3291342 w 6882625"/>
              <a:gd name="connsiteY410" fmla="*/ 423142 h 2128452"/>
              <a:gd name="connsiteX411" fmla="*/ 3492606 w 6882625"/>
              <a:gd name="connsiteY411" fmla="*/ 496057 h 2128452"/>
              <a:gd name="connsiteX412" fmla="*/ 3621867 w 6882625"/>
              <a:gd name="connsiteY412" fmla="*/ 631044 h 2128452"/>
              <a:gd name="connsiteX413" fmla="*/ 3786653 w 6882625"/>
              <a:gd name="connsiteY413" fmla="*/ 781376 h 2128452"/>
              <a:gd name="connsiteX414" fmla="*/ 4055356 w 6882625"/>
              <a:gd name="connsiteY414" fmla="*/ 767428 h 2128452"/>
              <a:gd name="connsiteX415" fmla="*/ 4261070 w 6882625"/>
              <a:gd name="connsiteY415" fmla="*/ 731385 h 2128452"/>
              <a:gd name="connsiteX416" fmla="*/ 4707763 w 6882625"/>
              <a:gd name="connsiteY416" fmla="*/ 1004640 h 2128452"/>
              <a:gd name="connsiteX417" fmla="*/ 4750361 w 6882625"/>
              <a:gd name="connsiteY417" fmla="*/ 1150223 h 2128452"/>
              <a:gd name="connsiteX418" fmla="*/ 4780838 w 6882625"/>
              <a:gd name="connsiteY418" fmla="*/ 1269030 h 2128452"/>
              <a:gd name="connsiteX419" fmla="*/ 5592444 w 6882625"/>
              <a:gd name="connsiteY419" fmla="*/ 1773760 h 2128452"/>
              <a:gd name="connsiteX420" fmla="*/ 6305303 w 6882625"/>
              <a:gd name="connsiteY420" fmla="*/ 2112382 h 2128452"/>
              <a:gd name="connsiteX421" fmla="*/ 6315278 w 6882625"/>
              <a:gd name="connsiteY421" fmla="*/ 2128452 h 2128452"/>
              <a:gd name="connsiteX422" fmla="*/ 6255663 w 6882625"/>
              <a:gd name="connsiteY422" fmla="*/ 2128452 h 2128452"/>
              <a:gd name="connsiteX423" fmla="*/ 6185218 w 6882625"/>
              <a:gd name="connsiteY423" fmla="*/ 2058544 h 2128452"/>
              <a:gd name="connsiteX424" fmla="*/ 5579697 w 6882625"/>
              <a:gd name="connsiteY424" fmla="*/ 1819904 h 2128452"/>
              <a:gd name="connsiteX425" fmla="*/ 4738384 w 6882625"/>
              <a:gd name="connsiteY425" fmla="*/ 1284996 h 2128452"/>
              <a:gd name="connsiteX426" fmla="*/ 4706026 w 6882625"/>
              <a:gd name="connsiteY426" fmla="*/ 1160375 h 2128452"/>
              <a:gd name="connsiteX427" fmla="*/ 4666848 w 6882625"/>
              <a:gd name="connsiteY427" fmla="*/ 1019827 h 2128452"/>
              <a:gd name="connsiteX428" fmla="*/ 4657923 w 6882625"/>
              <a:gd name="connsiteY428" fmla="*/ 1001568 h 2128452"/>
              <a:gd name="connsiteX429" fmla="*/ 4491704 w 6882625"/>
              <a:gd name="connsiteY429" fmla="*/ 830836 h 2128452"/>
              <a:gd name="connsiteX430" fmla="*/ 4260008 w 6882625"/>
              <a:gd name="connsiteY430" fmla="*/ 772768 h 2128452"/>
              <a:gd name="connsiteX431" fmla="*/ 4067546 w 6882625"/>
              <a:gd name="connsiteY431" fmla="*/ 807205 h 2128452"/>
              <a:gd name="connsiteX432" fmla="*/ 3769126 w 6882625"/>
              <a:gd name="connsiteY432" fmla="*/ 823642 h 2128452"/>
              <a:gd name="connsiteX433" fmla="*/ 3584504 w 6882625"/>
              <a:gd name="connsiteY433" fmla="*/ 658453 h 2128452"/>
              <a:gd name="connsiteX434" fmla="*/ 3465270 w 6882625"/>
              <a:gd name="connsiteY434" fmla="*/ 531100 h 2128452"/>
              <a:gd name="connsiteX435" fmla="*/ 3284484 w 6882625"/>
              <a:gd name="connsiteY435" fmla="*/ 466166 h 2128452"/>
              <a:gd name="connsiteX436" fmla="*/ 2968154 w 6882625"/>
              <a:gd name="connsiteY436" fmla="*/ 530642 h 2128452"/>
              <a:gd name="connsiteX437" fmla="*/ 2536048 w 6882625"/>
              <a:gd name="connsiteY437" fmla="*/ 581141 h 2128452"/>
              <a:gd name="connsiteX438" fmla="*/ 1786298 w 6882625"/>
              <a:gd name="connsiteY438" fmla="*/ 751231 h 2128452"/>
              <a:gd name="connsiteX439" fmla="*/ 1633091 w 6882625"/>
              <a:gd name="connsiteY439" fmla="*/ 1038212 h 2128452"/>
              <a:gd name="connsiteX440" fmla="*/ 1541705 w 6882625"/>
              <a:gd name="connsiteY440" fmla="*/ 1227164 h 2128452"/>
              <a:gd name="connsiteX441" fmla="*/ 663873 w 6882625"/>
              <a:gd name="connsiteY441" fmla="*/ 2124553 h 2128452"/>
              <a:gd name="connsiteX442" fmla="*/ 658886 w 6882625"/>
              <a:gd name="connsiteY442" fmla="*/ 2128452 h 2128452"/>
              <a:gd name="connsiteX443" fmla="*/ 584836 w 6882625"/>
              <a:gd name="connsiteY443" fmla="*/ 2128452 h 2128452"/>
              <a:gd name="connsiteX444" fmla="*/ 634955 w 6882625"/>
              <a:gd name="connsiteY444" fmla="*/ 2089100 h 2128452"/>
              <a:gd name="connsiteX445" fmla="*/ 1500627 w 6882625"/>
              <a:gd name="connsiteY445" fmla="*/ 1206343 h 2128452"/>
              <a:gd name="connsiteX446" fmla="*/ 1591188 w 6882625"/>
              <a:gd name="connsiteY446" fmla="*/ 1021683 h 2128452"/>
              <a:gd name="connsiteX447" fmla="*/ 1748171 w 6882625"/>
              <a:gd name="connsiteY447" fmla="*/ 727577 h 2128452"/>
              <a:gd name="connsiteX448" fmla="*/ 2550098 w 6882625"/>
              <a:gd name="connsiteY448" fmla="*/ 539650 h 2128452"/>
              <a:gd name="connsiteX449" fmla="*/ 2954246 w 6882625"/>
              <a:gd name="connsiteY449" fmla="*/ 489328 h 2128452"/>
              <a:gd name="connsiteX450" fmla="*/ 3291342 w 6882625"/>
              <a:gd name="connsiteY450" fmla="*/ 423142 h 2128452"/>
              <a:gd name="connsiteX451" fmla="*/ 3302237 w 6882625"/>
              <a:gd name="connsiteY451" fmla="*/ 282046 h 2128452"/>
              <a:gd name="connsiteX452" fmla="*/ 3513549 w 6882625"/>
              <a:gd name="connsiteY452" fmla="*/ 359362 h 2128452"/>
              <a:gd name="connsiteX453" fmla="*/ 3648904 w 6882625"/>
              <a:gd name="connsiteY453" fmla="*/ 502884 h 2128452"/>
              <a:gd name="connsiteX454" fmla="*/ 3823138 w 6882625"/>
              <a:gd name="connsiteY454" fmla="*/ 661640 h 2128452"/>
              <a:gd name="connsiteX455" fmla="*/ 4107017 w 6882625"/>
              <a:gd name="connsiteY455" fmla="*/ 643151 h 2128452"/>
              <a:gd name="connsiteX456" fmla="*/ 4322038 w 6882625"/>
              <a:gd name="connsiteY456" fmla="*/ 605399 h 2128452"/>
              <a:gd name="connsiteX457" fmla="*/ 4790108 w 6882625"/>
              <a:gd name="connsiteY457" fmla="*/ 892732 h 2128452"/>
              <a:gd name="connsiteX458" fmla="*/ 4833756 w 6882625"/>
              <a:gd name="connsiteY458" fmla="*/ 1049363 h 2128452"/>
              <a:gd name="connsiteX459" fmla="*/ 4865912 w 6882625"/>
              <a:gd name="connsiteY459" fmla="*/ 1174567 h 2128452"/>
              <a:gd name="connsiteX460" fmla="*/ 5719502 w 6882625"/>
              <a:gd name="connsiteY460" fmla="*/ 1706868 h 2128452"/>
              <a:gd name="connsiteX461" fmla="*/ 6467247 w 6882625"/>
              <a:gd name="connsiteY461" fmla="*/ 2060976 h 2128452"/>
              <a:gd name="connsiteX462" fmla="*/ 6508960 w 6882625"/>
              <a:gd name="connsiteY462" fmla="*/ 2128452 h 2128452"/>
              <a:gd name="connsiteX463" fmla="*/ 6453434 w 6882625"/>
              <a:gd name="connsiteY463" fmla="*/ 2128452 h 2128452"/>
              <a:gd name="connsiteX464" fmla="*/ 6429171 w 6882625"/>
              <a:gd name="connsiteY464" fmla="*/ 2089321 h 2128452"/>
              <a:gd name="connsiteX465" fmla="*/ 5707154 w 6882625"/>
              <a:gd name="connsiteY465" fmla="*/ 1751858 h 2128452"/>
              <a:gd name="connsiteX466" fmla="*/ 4821478 w 6882625"/>
              <a:gd name="connsiteY466" fmla="*/ 1190488 h 2128452"/>
              <a:gd name="connsiteX467" fmla="*/ 4787861 w 6882625"/>
              <a:gd name="connsiteY467" fmla="*/ 1059300 h 2128452"/>
              <a:gd name="connsiteX468" fmla="*/ 4746853 w 6882625"/>
              <a:gd name="connsiteY468" fmla="*/ 911023 h 2128452"/>
              <a:gd name="connsiteX469" fmla="*/ 4737142 w 6882625"/>
              <a:gd name="connsiteY469" fmla="*/ 891186 h 2128452"/>
              <a:gd name="connsiteX470" fmla="*/ 4562852 w 6882625"/>
              <a:gd name="connsiteY470" fmla="*/ 712963 h 2128452"/>
              <a:gd name="connsiteX471" fmla="*/ 4320564 w 6882625"/>
              <a:gd name="connsiteY471" fmla="*/ 651845 h 2128452"/>
              <a:gd name="connsiteX472" fmla="*/ 4117971 w 6882625"/>
              <a:gd name="connsiteY472" fmla="*/ 688313 h 2128452"/>
              <a:gd name="connsiteX473" fmla="*/ 3805575 w 6882625"/>
              <a:gd name="connsiteY473" fmla="*/ 703863 h 2128452"/>
              <a:gd name="connsiteX474" fmla="*/ 3612331 w 6882625"/>
              <a:gd name="connsiteY474" fmla="*/ 529922 h 2128452"/>
              <a:gd name="connsiteX475" fmla="*/ 3484801 w 6882625"/>
              <a:gd name="connsiteY475" fmla="*/ 397472 h 2128452"/>
              <a:gd name="connsiteX476" fmla="*/ 3294498 w 6882625"/>
              <a:gd name="connsiteY476" fmla="*/ 328638 h 2128452"/>
              <a:gd name="connsiteX477" fmla="*/ 2961887 w 6882625"/>
              <a:gd name="connsiteY477" fmla="*/ 395663 h 2128452"/>
              <a:gd name="connsiteX478" fmla="*/ 2508217 w 6882625"/>
              <a:gd name="connsiteY478" fmla="*/ 448518 h 2128452"/>
              <a:gd name="connsiteX479" fmla="*/ 1719211 w 6882625"/>
              <a:gd name="connsiteY479" fmla="*/ 626290 h 2128452"/>
              <a:gd name="connsiteX480" fmla="*/ 1559255 w 6882625"/>
              <a:gd name="connsiteY480" fmla="*/ 925197 h 2128452"/>
              <a:gd name="connsiteX481" fmla="*/ 1462143 w 6882625"/>
              <a:gd name="connsiteY481" fmla="*/ 1122215 h 2128452"/>
              <a:gd name="connsiteX482" fmla="*/ 539369 w 6882625"/>
              <a:gd name="connsiteY482" fmla="*/ 2064171 h 2128452"/>
              <a:gd name="connsiteX483" fmla="*/ 457311 w 6882625"/>
              <a:gd name="connsiteY483" fmla="*/ 2128452 h 2128452"/>
              <a:gd name="connsiteX484" fmla="*/ 383011 w 6882625"/>
              <a:gd name="connsiteY484" fmla="*/ 2128452 h 2128452"/>
              <a:gd name="connsiteX485" fmla="*/ 511862 w 6882625"/>
              <a:gd name="connsiteY485" fmla="*/ 2027594 h 2128452"/>
              <a:gd name="connsiteX486" fmla="*/ 1422970 w 6882625"/>
              <a:gd name="connsiteY486" fmla="*/ 1101432 h 2128452"/>
              <a:gd name="connsiteX487" fmla="*/ 1518126 w 6882625"/>
              <a:gd name="connsiteY487" fmla="*/ 907304 h 2128452"/>
              <a:gd name="connsiteX488" fmla="*/ 1682281 w 6882625"/>
              <a:gd name="connsiteY488" fmla="*/ 599154 h 2128452"/>
              <a:gd name="connsiteX489" fmla="*/ 2523459 w 6882625"/>
              <a:gd name="connsiteY489" fmla="*/ 403548 h 2128452"/>
              <a:gd name="connsiteX490" fmla="*/ 2948801 w 6882625"/>
              <a:gd name="connsiteY490" fmla="*/ 351067 h 2128452"/>
              <a:gd name="connsiteX491" fmla="*/ 3302237 w 6882625"/>
              <a:gd name="connsiteY491" fmla="*/ 282046 h 2128452"/>
              <a:gd name="connsiteX492" fmla="*/ 3315847 w 6882625"/>
              <a:gd name="connsiteY492" fmla="*/ 138813 h 2128452"/>
              <a:gd name="connsiteX493" fmla="*/ 3536879 w 6882625"/>
              <a:gd name="connsiteY493" fmla="*/ 220065 h 2128452"/>
              <a:gd name="connsiteX494" fmla="*/ 3678175 w 6882625"/>
              <a:gd name="connsiteY494" fmla="*/ 370792 h 2128452"/>
              <a:gd name="connsiteX495" fmla="*/ 3860614 w 6882625"/>
              <a:gd name="connsiteY495" fmla="*/ 538465 h 2128452"/>
              <a:gd name="connsiteX496" fmla="*/ 4158689 w 6882625"/>
              <a:gd name="connsiteY496" fmla="*/ 519327 h 2128452"/>
              <a:gd name="connsiteX497" fmla="*/ 4381645 w 6882625"/>
              <a:gd name="connsiteY497" fmla="*/ 481034 h 2128452"/>
              <a:gd name="connsiteX498" fmla="*/ 4871131 w 6882625"/>
              <a:gd name="connsiteY498" fmla="*/ 782484 h 2128452"/>
              <a:gd name="connsiteX499" fmla="*/ 4916609 w 6882625"/>
              <a:gd name="connsiteY499" fmla="*/ 946844 h 2128452"/>
              <a:gd name="connsiteX500" fmla="*/ 4950068 w 6882625"/>
              <a:gd name="connsiteY500" fmla="*/ 1078652 h 2128452"/>
              <a:gd name="connsiteX501" fmla="*/ 5845038 w 6882625"/>
              <a:gd name="connsiteY501" fmla="*/ 1639283 h 2128452"/>
              <a:gd name="connsiteX502" fmla="*/ 6628160 w 6882625"/>
              <a:gd name="connsiteY502" fmla="*/ 2011952 h 2128452"/>
              <a:gd name="connsiteX503" fmla="*/ 6700250 w 6882625"/>
              <a:gd name="connsiteY503" fmla="*/ 2128452 h 2128452"/>
              <a:gd name="connsiteX504" fmla="*/ 6649783 w 6882625"/>
              <a:gd name="connsiteY504" fmla="*/ 2128452 h 2128452"/>
              <a:gd name="connsiteX505" fmla="*/ 6594586 w 6882625"/>
              <a:gd name="connsiteY505" fmla="*/ 2039080 h 2128452"/>
              <a:gd name="connsiteX506" fmla="*/ 5837154 w 6882625"/>
              <a:gd name="connsiteY506" fmla="*/ 1684498 h 2128452"/>
              <a:gd name="connsiteX507" fmla="*/ 4909720 w 6882625"/>
              <a:gd name="connsiteY507" fmla="*/ 1095006 h 2128452"/>
              <a:gd name="connsiteX508" fmla="*/ 4874563 w 6882625"/>
              <a:gd name="connsiteY508" fmla="*/ 957752 h 2128452"/>
              <a:gd name="connsiteX509" fmla="*/ 4831724 w 6882625"/>
              <a:gd name="connsiteY509" fmla="*/ 801745 h 2128452"/>
              <a:gd name="connsiteX510" fmla="*/ 4821267 w 6882625"/>
              <a:gd name="connsiteY510" fmla="*/ 780369 h 2128452"/>
              <a:gd name="connsiteX511" fmla="*/ 4383821 w 6882625"/>
              <a:gd name="connsiteY511" fmla="*/ 529029 h 2128452"/>
              <a:gd name="connsiteX512" fmla="*/ 4171152 w 6882625"/>
              <a:gd name="connsiteY512" fmla="*/ 566620 h 2128452"/>
              <a:gd name="connsiteX513" fmla="*/ 3841083 w 6882625"/>
              <a:gd name="connsiteY513" fmla="*/ 583588 h 2128452"/>
              <a:gd name="connsiteX514" fmla="*/ 3639223 w 6882625"/>
              <a:gd name="connsiteY514" fmla="*/ 400893 h 2128452"/>
              <a:gd name="connsiteX515" fmla="*/ 3507697 w 6882625"/>
              <a:gd name="connsiteY515" fmla="*/ 259293 h 2128452"/>
              <a:gd name="connsiteX516" fmla="*/ 3308227 w 6882625"/>
              <a:gd name="connsiteY516" fmla="*/ 186439 h 2128452"/>
              <a:gd name="connsiteX517" fmla="*/ 2958820 w 6882625"/>
              <a:gd name="connsiteY517" fmla="*/ 256752 h 2128452"/>
              <a:gd name="connsiteX518" fmla="*/ 2483603 w 6882625"/>
              <a:gd name="connsiteY518" fmla="*/ 311016 h 2128452"/>
              <a:gd name="connsiteX519" fmla="*/ 1655685 w 6882625"/>
              <a:gd name="connsiteY519" fmla="*/ 496220 h 2128452"/>
              <a:gd name="connsiteX520" fmla="*/ 1485641 w 6882625"/>
              <a:gd name="connsiteY520" fmla="*/ 813059 h 2128452"/>
              <a:gd name="connsiteX521" fmla="*/ 1384326 w 6882625"/>
              <a:gd name="connsiteY521" fmla="*/ 1019324 h 2128452"/>
              <a:gd name="connsiteX522" fmla="*/ 416248 w 6882625"/>
              <a:gd name="connsiteY522" fmla="*/ 2006035 h 2128452"/>
              <a:gd name="connsiteX523" fmla="*/ 272775 w 6882625"/>
              <a:gd name="connsiteY523" fmla="*/ 2118012 h 2128452"/>
              <a:gd name="connsiteX524" fmla="*/ 260833 w 6882625"/>
              <a:gd name="connsiteY524" fmla="*/ 2128452 h 2128452"/>
              <a:gd name="connsiteX525" fmla="*/ 193201 w 6882625"/>
              <a:gd name="connsiteY525" fmla="*/ 2128452 h 2128452"/>
              <a:gd name="connsiteX526" fmla="*/ 248145 w 6882625"/>
              <a:gd name="connsiteY526" fmla="*/ 2080462 h 2128452"/>
              <a:gd name="connsiteX527" fmla="*/ 391656 w 6882625"/>
              <a:gd name="connsiteY527" fmla="*/ 1968525 h 2128452"/>
              <a:gd name="connsiteX528" fmla="*/ 1347175 w 6882625"/>
              <a:gd name="connsiteY528" fmla="*/ 996598 h 2128452"/>
              <a:gd name="connsiteX529" fmla="*/ 1446872 w 6882625"/>
              <a:gd name="connsiteY529" fmla="*/ 793054 h 2128452"/>
              <a:gd name="connsiteX530" fmla="*/ 1618536 w 6882625"/>
              <a:gd name="connsiteY530" fmla="*/ 468670 h 2128452"/>
              <a:gd name="connsiteX531" fmla="*/ 2499051 w 6882625"/>
              <a:gd name="connsiteY531" fmla="*/ 265458 h 2128452"/>
              <a:gd name="connsiteX532" fmla="*/ 2945717 w 6882625"/>
              <a:gd name="connsiteY532" fmla="*/ 211164 h 2128452"/>
              <a:gd name="connsiteX533" fmla="*/ 3315847 w 6882625"/>
              <a:gd name="connsiteY533" fmla="*/ 138813 h 2128452"/>
              <a:gd name="connsiteX534" fmla="*/ 3326698 w 6882625"/>
              <a:gd name="connsiteY534" fmla="*/ 1351 h 2128452"/>
              <a:gd name="connsiteX535" fmla="*/ 3557152 w 6882625"/>
              <a:gd name="connsiteY535" fmla="*/ 86503 h 2128452"/>
              <a:gd name="connsiteX536" fmla="*/ 3704974 w 6882625"/>
              <a:gd name="connsiteY536" fmla="*/ 244650 h 2128452"/>
              <a:gd name="connsiteX537" fmla="*/ 3895857 w 6882625"/>
              <a:gd name="connsiteY537" fmla="*/ 420701 h 2128452"/>
              <a:gd name="connsiteX538" fmla="*/ 4208303 w 6882625"/>
              <a:gd name="connsiteY538" fmla="*/ 401293 h 2128452"/>
              <a:gd name="connsiteX539" fmla="*/ 4443730 w 6882625"/>
              <a:gd name="connsiteY539" fmla="*/ 359810 h 2128452"/>
              <a:gd name="connsiteX540" fmla="*/ 4954391 w 6882625"/>
              <a:gd name="connsiteY540" fmla="*/ 675921 h 2128452"/>
              <a:gd name="connsiteX541" fmla="*/ 5000605 w 6882625"/>
              <a:gd name="connsiteY541" fmla="*/ 845719 h 2128452"/>
              <a:gd name="connsiteX542" fmla="*/ 5035699 w 6882625"/>
              <a:gd name="connsiteY542" fmla="*/ 983888 h 2128452"/>
              <a:gd name="connsiteX543" fmla="*/ 5971515 w 6882625"/>
              <a:gd name="connsiteY543" fmla="*/ 1571715 h 2128452"/>
              <a:gd name="connsiteX544" fmla="*/ 6866113 w 6882625"/>
              <a:gd name="connsiteY544" fmla="*/ 2085859 h 2128452"/>
              <a:gd name="connsiteX545" fmla="*/ 6882625 w 6882625"/>
              <a:gd name="connsiteY545" fmla="*/ 2128452 h 2128452"/>
              <a:gd name="connsiteX546" fmla="*/ 6834860 w 6882625"/>
              <a:gd name="connsiteY546" fmla="*/ 2128452 h 2128452"/>
              <a:gd name="connsiteX547" fmla="*/ 6827250 w 6882625"/>
              <a:gd name="connsiteY547" fmla="*/ 2104213 h 2128452"/>
              <a:gd name="connsiteX548" fmla="*/ 5962659 w 6882625"/>
              <a:gd name="connsiteY548" fmla="*/ 1616921 h 2128452"/>
              <a:gd name="connsiteX549" fmla="*/ 4993202 w 6882625"/>
              <a:gd name="connsiteY549" fmla="*/ 999817 h 2128452"/>
              <a:gd name="connsiteX550" fmla="*/ 4956821 w 6882625"/>
              <a:gd name="connsiteY550" fmla="*/ 856040 h 2128452"/>
              <a:gd name="connsiteX551" fmla="*/ 4911696 w 6882625"/>
              <a:gd name="connsiteY551" fmla="*/ 692429 h 2128452"/>
              <a:gd name="connsiteX552" fmla="*/ 4900322 w 6882625"/>
              <a:gd name="connsiteY552" fmla="*/ 669134 h 2128452"/>
              <a:gd name="connsiteX553" fmla="*/ 4442459 w 6882625"/>
              <a:gd name="connsiteY553" fmla="*/ 405672 h 2128452"/>
              <a:gd name="connsiteX554" fmla="*/ 4220033 w 6882625"/>
              <a:gd name="connsiteY554" fmla="*/ 445090 h 2128452"/>
              <a:gd name="connsiteX555" fmla="*/ 3878329 w 6882625"/>
              <a:gd name="connsiteY555" fmla="*/ 462968 h 2128452"/>
              <a:gd name="connsiteX556" fmla="*/ 3667612 w 6882625"/>
              <a:gd name="connsiteY556" fmla="*/ 272057 h 2128452"/>
              <a:gd name="connsiteX557" fmla="*/ 3529590 w 6882625"/>
              <a:gd name="connsiteY557" fmla="*/ 123086 h 2128452"/>
              <a:gd name="connsiteX558" fmla="*/ 3320042 w 6882625"/>
              <a:gd name="connsiteY558" fmla="*/ 46442 h 2128452"/>
              <a:gd name="connsiteX559" fmla="*/ 2954124 w 6882625"/>
              <a:gd name="connsiteY559" fmla="*/ 119563 h 2128452"/>
              <a:gd name="connsiteX560" fmla="*/ 2457719 w 6882625"/>
              <a:gd name="connsiteY560" fmla="*/ 175976 h 2128452"/>
              <a:gd name="connsiteX561" fmla="*/ 1590169 w 6882625"/>
              <a:gd name="connsiteY561" fmla="*/ 369069 h 2128452"/>
              <a:gd name="connsiteX562" fmla="*/ 1413548 w 6882625"/>
              <a:gd name="connsiteY562" fmla="*/ 700157 h 2128452"/>
              <a:gd name="connsiteX563" fmla="*/ 1308069 w 6882625"/>
              <a:gd name="connsiteY563" fmla="*/ 915710 h 2128452"/>
              <a:gd name="connsiteX564" fmla="*/ 295259 w 6882625"/>
              <a:gd name="connsiteY564" fmla="*/ 1946395 h 2128452"/>
              <a:gd name="connsiteX565" fmla="*/ 145707 w 6882625"/>
              <a:gd name="connsiteY565" fmla="*/ 2062734 h 2128452"/>
              <a:gd name="connsiteX566" fmla="*/ 70292 w 6882625"/>
              <a:gd name="connsiteY566" fmla="*/ 2128452 h 2128452"/>
              <a:gd name="connsiteX567" fmla="*/ 0 w 6882625"/>
              <a:gd name="connsiteY567" fmla="*/ 2128452 h 2128452"/>
              <a:gd name="connsiteX568" fmla="*/ 116237 w 6882625"/>
              <a:gd name="connsiteY568" fmla="*/ 2027111 h 2128452"/>
              <a:gd name="connsiteX569" fmla="*/ 266000 w 6882625"/>
              <a:gd name="connsiteY569" fmla="*/ 1910181 h 2128452"/>
              <a:gd name="connsiteX570" fmla="*/ 1267011 w 6882625"/>
              <a:gd name="connsiteY570" fmla="*/ 891994 h 2128452"/>
              <a:gd name="connsiteX571" fmla="*/ 1371482 w 6882625"/>
              <a:gd name="connsiteY571" fmla="*/ 679353 h 2128452"/>
              <a:gd name="connsiteX572" fmla="*/ 1551641 w 6882625"/>
              <a:gd name="connsiteY572" fmla="*/ 341677 h 2128452"/>
              <a:gd name="connsiteX573" fmla="*/ 2472193 w 6882625"/>
              <a:gd name="connsiteY573" fmla="*/ 132368 h 2128452"/>
              <a:gd name="connsiteX574" fmla="*/ 2940266 w 6882625"/>
              <a:gd name="connsiteY574" fmla="*/ 76332 h 2128452"/>
              <a:gd name="connsiteX575" fmla="*/ 3326698 w 6882625"/>
              <a:gd name="connsiteY575" fmla="*/ 1351 h 21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6882625" h="2128452">
                <a:moveTo>
                  <a:pt x="3127556" y="2113482"/>
                </a:moveTo>
                <a:cubicBezTo>
                  <a:pt x="3146485" y="2111415"/>
                  <a:pt x="3165636" y="2111660"/>
                  <a:pt x="3184801" y="2115334"/>
                </a:cubicBezTo>
                <a:lnTo>
                  <a:pt x="3218331" y="2128452"/>
                </a:lnTo>
                <a:lnTo>
                  <a:pt x="3063429" y="2128452"/>
                </a:lnTo>
                <a:lnTo>
                  <a:pt x="3071647" y="2125497"/>
                </a:lnTo>
                <a:cubicBezTo>
                  <a:pt x="3089922" y="2119926"/>
                  <a:pt x="3108628" y="2115549"/>
                  <a:pt x="3127556" y="2113482"/>
                </a:cubicBezTo>
                <a:close/>
                <a:moveTo>
                  <a:pt x="3135020" y="1976863"/>
                </a:moveTo>
                <a:cubicBezTo>
                  <a:pt x="3176667" y="1972201"/>
                  <a:pt x="3218751" y="1977959"/>
                  <a:pt x="3261318" y="2005243"/>
                </a:cubicBezTo>
                <a:cubicBezTo>
                  <a:pt x="3284304" y="2021351"/>
                  <a:pt x="3304929" y="2040583"/>
                  <a:pt x="3322576" y="2062366"/>
                </a:cubicBezTo>
                <a:cubicBezTo>
                  <a:pt x="3340262" y="2086986"/>
                  <a:pt x="3364139" y="2106518"/>
                  <a:pt x="3391810" y="2118983"/>
                </a:cubicBezTo>
                <a:cubicBezTo>
                  <a:pt x="3429234" y="2126434"/>
                  <a:pt x="3468116" y="2122689"/>
                  <a:pt x="3503487" y="2108160"/>
                </a:cubicBezTo>
                <a:cubicBezTo>
                  <a:pt x="3534230" y="2097842"/>
                  <a:pt x="3566229" y="2091764"/>
                  <a:pt x="3598586" y="2090084"/>
                </a:cubicBezTo>
                <a:cubicBezTo>
                  <a:pt x="3641329" y="2087841"/>
                  <a:pt x="3683831" y="2097649"/>
                  <a:pt x="3721179" y="2118319"/>
                </a:cubicBezTo>
                <a:lnTo>
                  <a:pt x="3734633" y="2128452"/>
                </a:lnTo>
                <a:lnTo>
                  <a:pt x="3327207" y="2128452"/>
                </a:lnTo>
                <a:lnTo>
                  <a:pt x="3289673" y="2090000"/>
                </a:lnTo>
                <a:cubicBezTo>
                  <a:pt x="3275086" y="2071501"/>
                  <a:pt x="3257938" y="2055073"/>
                  <a:pt x="3238793" y="2041263"/>
                </a:cubicBezTo>
                <a:cubicBezTo>
                  <a:pt x="3206046" y="2020724"/>
                  <a:pt x="3172186" y="2016713"/>
                  <a:pt x="3137257" y="2021153"/>
                </a:cubicBezTo>
                <a:cubicBezTo>
                  <a:pt x="3102329" y="2025593"/>
                  <a:pt x="3066332" y="2038486"/>
                  <a:pt x="3029312" y="2051761"/>
                </a:cubicBezTo>
                <a:cubicBezTo>
                  <a:pt x="2967696" y="2080998"/>
                  <a:pt x="2898811" y="2091240"/>
                  <a:pt x="2831459" y="2081112"/>
                </a:cubicBezTo>
                <a:cubicBezTo>
                  <a:pt x="2708213" y="2050452"/>
                  <a:pt x="2628163" y="2036243"/>
                  <a:pt x="2547834" y="2122543"/>
                </a:cubicBezTo>
                <a:lnTo>
                  <a:pt x="2543125" y="2128452"/>
                </a:lnTo>
                <a:lnTo>
                  <a:pt x="2485041" y="2128452"/>
                </a:lnTo>
                <a:lnTo>
                  <a:pt x="2519191" y="2086601"/>
                </a:lnTo>
                <a:cubicBezTo>
                  <a:pt x="2621784" y="1981442"/>
                  <a:pt x="2729590" y="2007765"/>
                  <a:pt x="2843013" y="2036494"/>
                </a:cubicBezTo>
                <a:cubicBezTo>
                  <a:pt x="2900358" y="2044336"/>
                  <a:pt x="2958803" y="2035487"/>
                  <a:pt x="3011338" y="2011007"/>
                </a:cubicBezTo>
                <a:cubicBezTo>
                  <a:pt x="3052161" y="1996608"/>
                  <a:pt x="3093373" y="1981525"/>
                  <a:pt x="3135020" y="1976863"/>
                </a:cubicBezTo>
                <a:close/>
                <a:moveTo>
                  <a:pt x="3142590" y="1835135"/>
                </a:moveTo>
                <a:cubicBezTo>
                  <a:pt x="3188799" y="1830533"/>
                  <a:pt x="3235296" y="1837398"/>
                  <a:pt x="3281636" y="1867437"/>
                </a:cubicBezTo>
                <a:cubicBezTo>
                  <a:pt x="3306892" y="1885254"/>
                  <a:pt x="3329391" y="1906654"/>
                  <a:pt x="3348437" y="1930980"/>
                </a:cubicBezTo>
                <a:cubicBezTo>
                  <a:pt x="3368850" y="1958892"/>
                  <a:pt x="3396311" y="1980971"/>
                  <a:pt x="3428035" y="1994985"/>
                </a:cubicBezTo>
                <a:cubicBezTo>
                  <a:pt x="3470041" y="2003327"/>
                  <a:pt x="3513687" y="1998815"/>
                  <a:pt x="3553164" y="1981978"/>
                </a:cubicBezTo>
                <a:cubicBezTo>
                  <a:pt x="3587151" y="1970876"/>
                  <a:pt x="3622441" y="1964280"/>
                  <a:pt x="3658159" y="1962407"/>
                </a:cubicBezTo>
                <a:cubicBezTo>
                  <a:pt x="3705650" y="1960503"/>
                  <a:pt x="3752687" y="1971866"/>
                  <a:pt x="3793974" y="1995207"/>
                </a:cubicBezTo>
                <a:cubicBezTo>
                  <a:pt x="3835267" y="2018543"/>
                  <a:pt x="3869138" y="2052895"/>
                  <a:pt x="3891847" y="2094470"/>
                </a:cubicBezTo>
                <a:lnTo>
                  <a:pt x="3902952" y="2128452"/>
                </a:lnTo>
                <a:lnTo>
                  <a:pt x="3852690" y="2128452"/>
                </a:lnTo>
                <a:lnTo>
                  <a:pt x="3848346" y="2115251"/>
                </a:lnTo>
                <a:cubicBezTo>
                  <a:pt x="3829877" y="2082204"/>
                  <a:pt x="3802578" y="2054994"/>
                  <a:pt x="3769422" y="2036598"/>
                </a:cubicBezTo>
                <a:cubicBezTo>
                  <a:pt x="3736309" y="2018238"/>
                  <a:pt x="3698669" y="2009437"/>
                  <a:pt x="3660689" y="2011150"/>
                </a:cubicBezTo>
                <a:cubicBezTo>
                  <a:pt x="3629154" y="2013052"/>
                  <a:pt x="3597954" y="2019063"/>
                  <a:pt x="3567939" y="2029070"/>
                </a:cubicBezTo>
                <a:cubicBezTo>
                  <a:pt x="3518885" y="2048653"/>
                  <a:pt x="3464965" y="2052453"/>
                  <a:pt x="3413757" y="2039965"/>
                </a:cubicBezTo>
                <a:cubicBezTo>
                  <a:pt x="3374629" y="2023027"/>
                  <a:pt x="3340813" y="1995853"/>
                  <a:pt x="3315883" y="1961312"/>
                </a:cubicBezTo>
                <a:cubicBezTo>
                  <a:pt x="3299583" y="1940103"/>
                  <a:pt x="3280333" y="1921340"/>
                  <a:pt x="3258692" y="1905572"/>
                </a:cubicBezTo>
                <a:cubicBezTo>
                  <a:pt x="3221306" y="1881985"/>
                  <a:pt x="3182744" y="1877258"/>
                  <a:pt x="3143206" y="1882033"/>
                </a:cubicBezTo>
                <a:cubicBezTo>
                  <a:pt x="3103668" y="1886807"/>
                  <a:pt x="3063156" y="1901082"/>
                  <a:pt x="3021868" y="1915501"/>
                </a:cubicBezTo>
                <a:cubicBezTo>
                  <a:pt x="2950948" y="1940527"/>
                  <a:pt x="2877485" y="1966290"/>
                  <a:pt x="2802644" y="1946632"/>
                </a:cubicBezTo>
                <a:cubicBezTo>
                  <a:pt x="2644360" y="1905625"/>
                  <a:pt x="2551007" y="1891618"/>
                  <a:pt x="2445727" y="2039240"/>
                </a:cubicBezTo>
                <a:lnTo>
                  <a:pt x="2398110" y="2128452"/>
                </a:lnTo>
                <a:lnTo>
                  <a:pt x="2343440" y="2128452"/>
                </a:lnTo>
                <a:lnTo>
                  <a:pt x="2406420" y="2013217"/>
                </a:lnTo>
                <a:cubicBezTo>
                  <a:pt x="2535806" y="1828833"/>
                  <a:pt x="2669858" y="1864804"/>
                  <a:pt x="2813230" y="1902012"/>
                </a:cubicBezTo>
                <a:cubicBezTo>
                  <a:pt x="2874165" y="1917915"/>
                  <a:pt x="2938063" y="1895354"/>
                  <a:pt x="3005265" y="1871641"/>
                </a:cubicBezTo>
                <a:cubicBezTo>
                  <a:pt x="3050456" y="1855807"/>
                  <a:pt x="3096379" y="1839737"/>
                  <a:pt x="3142590" y="1835135"/>
                </a:cubicBezTo>
                <a:close/>
                <a:moveTo>
                  <a:pt x="3151733" y="1691759"/>
                </a:moveTo>
                <a:cubicBezTo>
                  <a:pt x="3202337" y="1686875"/>
                  <a:pt x="3253277" y="1694684"/>
                  <a:pt x="3303929" y="1728123"/>
                </a:cubicBezTo>
                <a:cubicBezTo>
                  <a:pt x="3331638" y="1748096"/>
                  <a:pt x="3356226" y="1772077"/>
                  <a:pt x="3376850" y="1799243"/>
                </a:cubicBezTo>
                <a:cubicBezTo>
                  <a:pt x="3399191" y="1832069"/>
                  <a:pt x="3429973" y="1858191"/>
                  <a:pt x="3466042" y="1874955"/>
                </a:cubicBezTo>
                <a:cubicBezTo>
                  <a:pt x="3512515" y="1884994"/>
                  <a:pt x="3561053" y="1880918"/>
                  <a:pt x="3605286" y="1863167"/>
                </a:cubicBezTo>
                <a:cubicBezTo>
                  <a:pt x="3642554" y="1850936"/>
                  <a:pt x="3681276" y="1843687"/>
                  <a:pt x="3720415" y="1841562"/>
                </a:cubicBezTo>
                <a:cubicBezTo>
                  <a:pt x="3772536" y="1839176"/>
                  <a:pt x="3824170" y="1851647"/>
                  <a:pt x="3869306" y="1877591"/>
                </a:cubicBezTo>
                <a:cubicBezTo>
                  <a:pt x="3914406" y="1903493"/>
                  <a:pt x="3951130" y="1941794"/>
                  <a:pt x="3975063" y="1987867"/>
                </a:cubicBezTo>
                <a:cubicBezTo>
                  <a:pt x="3985688" y="2013517"/>
                  <a:pt x="3993946" y="2040037"/>
                  <a:pt x="3999783" y="2067173"/>
                </a:cubicBezTo>
                <a:cubicBezTo>
                  <a:pt x="4004601" y="2087667"/>
                  <a:pt x="4010606" y="2107874"/>
                  <a:pt x="4017743" y="2127673"/>
                </a:cubicBezTo>
                <a:lnTo>
                  <a:pt x="4018151" y="2128452"/>
                </a:lnTo>
                <a:lnTo>
                  <a:pt x="3974242" y="2128452"/>
                </a:lnTo>
                <a:lnTo>
                  <a:pt x="3959295" y="2078295"/>
                </a:lnTo>
                <a:cubicBezTo>
                  <a:pt x="3954225" y="2053689"/>
                  <a:pt x="3946694" y="2029658"/>
                  <a:pt x="3936820" y="2006556"/>
                </a:cubicBezTo>
                <a:lnTo>
                  <a:pt x="3935112" y="2003062"/>
                </a:lnTo>
                <a:cubicBezTo>
                  <a:pt x="3914341" y="1966161"/>
                  <a:pt x="3883653" y="1935828"/>
                  <a:pt x="3846436" y="1915422"/>
                </a:cubicBezTo>
                <a:cubicBezTo>
                  <a:pt x="3809222" y="1895013"/>
                  <a:pt x="3767013" y="1885389"/>
                  <a:pt x="3724532" y="1887615"/>
                </a:cubicBezTo>
                <a:cubicBezTo>
                  <a:pt x="3689607" y="1889505"/>
                  <a:pt x="3655104" y="1896044"/>
                  <a:pt x="3621888" y="1907026"/>
                </a:cubicBezTo>
                <a:cubicBezTo>
                  <a:pt x="3568211" y="1928405"/>
                  <a:pt x="3509219" y="1932334"/>
                  <a:pt x="3453330" y="1918195"/>
                </a:cubicBezTo>
                <a:cubicBezTo>
                  <a:pt x="3410324" y="1899538"/>
                  <a:pt x="3373434" y="1869252"/>
                  <a:pt x="3346800" y="1830748"/>
                </a:cubicBezTo>
                <a:cubicBezTo>
                  <a:pt x="3328621" y="1807222"/>
                  <a:pt x="3307310" y="1786238"/>
                  <a:pt x="3283466" y="1768386"/>
                </a:cubicBezTo>
                <a:cubicBezTo>
                  <a:pt x="3242250" y="1741400"/>
                  <a:pt x="3199827" y="1735442"/>
                  <a:pt x="3156191" y="1740235"/>
                </a:cubicBezTo>
                <a:cubicBezTo>
                  <a:pt x="3112555" y="1745029"/>
                  <a:pt x="3067705" y="1760574"/>
                  <a:pt x="3021633" y="1776591"/>
                </a:cubicBezTo>
                <a:cubicBezTo>
                  <a:pt x="2943527" y="1803700"/>
                  <a:pt x="2863085" y="1831964"/>
                  <a:pt x="2781263" y="1809912"/>
                </a:cubicBezTo>
                <a:cubicBezTo>
                  <a:pt x="2605409" y="1762605"/>
                  <a:pt x="2500239" y="1744235"/>
                  <a:pt x="2384670" y="1910373"/>
                </a:cubicBezTo>
                <a:cubicBezTo>
                  <a:pt x="2352110" y="1960233"/>
                  <a:pt x="2323710" y="2012707"/>
                  <a:pt x="2299869" y="2067258"/>
                </a:cubicBezTo>
                <a:lnTo>
                  <a:pt x="2269533" y="2128452"/>
                </a:lnTo>
                <a:lnTo>
                  <a:pt x="2212604" y="2128452"/>
                </a:lnTo>
                <a:lnTo>
                  <a:pt x="2252771" y="2045998"/>
                </a:lnTo>
                <a:cubicBezTo>
                  <a:pt x="2277886" y="1989213"/>
                  <a:pt x="2307560" y="1934503"/>
                  <a:pt x="2341505" y="1882381"/>
                </a:cubicBezTo>
                <a:cubicBezTo>
                  <a:pt x="2481168" y="1681436"/>
                  <a:pt x="2630315" y="1721574"/>
                  <a:pt x="2788159" y="1763703"/>
                </a:cubicBezTo>
                <a:cubicBezTo>
                  <a:pt x="2856453" y="1781793"/>
                  <a:pt x="2926792" y="1757556"/>
                  <a:pt x="3001563" y="1731550"/>
                </a:cubicBezTo>
                <a:cubicBezTo>
                  <a:pt x="3050866" y="1714219"/>
                  <a:pt x="3101130" y="1696642"/>
                  <a:pt x="3151733" y="1691759"/>
                </a:cubicBezTo>
                <a:close/>
                <a:moveTo>
                  <a:pt x="3198814" y="1547870"/>
                </a:moveTo>
                <a:cubicBezTo>
                  <a:pt x="3240199" y="1550055"/>
                  <a:pt x="3281654" y="1562000"/>
                  <a:pt x="3322826" y="1589505"/>
                </a:cubicBezTo>
                <a:cubicBezTo>
                  <a:pt x="3353037" y="1611664"/>
                  <a:pt x="3379774" y="1638092"/>
                  <a:pt x="3402277" y="1668042"/>
                </a:cubicBezTo>
                <a:cubicBezTo>
                  <a:pt x="3426283" y="1703314"/>
                  <a:pt x="3459113" y="1731665"/>
                  <a:pt x="3497569" y="1750339"/>
                </a:cubicBezTo>
                <a:cubicBezTo>
                  <a:pt x="3549168" y="1761754"/>
                  <a:pt x="3603110" y="1757230"/>
                  <a:pt x="3652175" y="1737326"/>
                </a:cubicBezTo>
                <a:cubicBezTo>
                  <a:pt x="3692698" y="1724071"/>
                  <a:pt x="3734832" y="1716422"/>
                  <a:pt x="3777377" y="1714602"/>
                </a:cubicBezTo>
                <a:cubicBezTo>
                  <a:pt x="3833057" y="1712376"/>
                  <a:pt x="3888135" y="1725662"/>
                  <a:pt x="3936458" y="1753055"/>
                </a:cubicBezTo>
                <a:cubicBezTo>
                  <a:pt x="3984782" y="1780448"/>
                  <a:pt x="4024380" y="1820812"/>
                  <a:pt x="4050813" y="1869617"/>
                </a:cubicBezTo>
                <a:lnTo>
                  <a:pt x="4054008" y="1876192"/>
                </a:lnTo>
                <a:cubicBezTo>
                  <a:pt x="4065853" y="1904326"/>
                  <a:pt x="4074945" y="1933546"/>
                  <a:pt x="4081155" y="1963434"/>
                </a:cubicBezTo>
                <a:cubicBezTo>
                  <a:pt x="4086132" y="1986185"/>
                  <a:pt x="4092674" y="2008521"/>
                  <a:pt x="4100789" y="2030335"/>
                </a:cubicBezTo>
                <a:cubicBezTo>
                  <a:pt x="4109606" y="2052960"/>
                  <a:pt x="4120407" y="2073540"/>
                  <a:pt x="4132968" y="2092337"/>
                </a:cubicBezTo>
                <a:lnTo>
                  <a:pt x="4163051" y="2128452"/>
                </a:lnTo>
                <a:lnTo>
                  <a:pt x="4103808" y="2128452"/>
                </a:lnTo>
                <a:lnTo>
                  <a:pt x="4094041" y="2116501"/>
                </a:lnTo>
                <a:cubicBezTo>
                  <a:pt x="4080235" y="2095456"/>
                  <a:pt x="4068355" y="2072405"/>
                  <a:pt x="4058696" y="2047066"/>
                </a:cubicBezTo>
                <a:cubicBezTo>
                  <a:pt x="4050070" y="2023230"/>
                  <a:pt x="4043027" y="1998888"/>
                  <a:pt x="4037588" y="1974168"/>
                </a:cubicBezTo>
                <a:cubicBezTo>
                  <a:pt x="4031780" y="1947162"/>
                  <a:pt x="4023567" y="1920751"/>
                  <a:pt x="4013043" y="1895238"/>
                </a:cubicBezTo>
                <a:lnTo>
                  <a:pt x="4010416" y="1889831"/>
                </a:lnTo>
                <a:cubicBezTo>
                  <a:pt x="3987668" y="1849227"/>
                  <a:pt x="3953996" y="1815772"/>
                  <a:pt x="3913179" y="1793222"/>
                </a:cubicBezTo>
                <a:cubicBezTo>
                  <a:pt x="3872403" y="1770714"/>
                  <a:pt x="3826081" y="1759984"/>
                  <a:pt x="3779378" y="1762220"/>
                </a:cubicBezTo>
                <a:cubicBezTo>
                  <a:pt x="3741156" y="1764247"/>
                  <a:pt x="3703352" y="1771392"/>
                  <a:pt x="3666975" y="1783463"/>
                </a:cubicBezTo>
                <a:cubicBezTo>
                  <a:pt x="3608543" y="1806452"/>
                  <a:pt x="3544434" y="1810554"/>
                  <a:pt x="3483706" y="1795151"/>
                </a:cubicBezTo>
                <a:cubicBezTo>
                  <a:pt x="3436983" y="1774307"/>
                  <a:pt x="3396902" y="1741177"/>
                  <a:pt x="3367769" y="1699318"/>
                </a:cubicBezTo>
                <a:cubicBezTo>
                  <a:pt x="3348025" y="1672939"/>
                  <a:pt x="3324571" y="1649579"/>
                  <a:pt x="3298118" y="1629957"/>
                </a:cubicBezTo>
                <a:cubicBezTo>
                  <a:pt x="3253450" y="1599364"/>
                  <a:pt x="3207107" y="1592312"/>
                  <a:pt x="3159269" y="1597289"/>
                </a:cubicBezTo>
                <a:cubicBezTo>
                  <a:pt x="3111432" y="1602268"/>
                  <a:pt x="3062101" y="1619278"/>
                  <a:pt x="3011457" y="1636811"/>
                </a:cubicBezTo>
                <a:cubicBezTo>
                  <a:pt x="2926528" y="1665806"/>
                  <a:pt x="2838478" y="1696322"/>
                  <a:pt x="2749499" y="1671500"/>
                </a:cubicBezTo>
                <a:cubicBezTo>
                  <a:pt x="2556428" y="1618643"/>
                  <a:pt x="2441023" y="1597116"/>
                  <a:pt x="2314206" y="1779809"/>
                </a:cubicBezTo>
                <a:cubicBezTo>
                  <a:pt x="2278694" y="1834217"/>
                  <a:pt x="2247773" y="1891444"/>
                  <a:pt x="2221849" y="1950952"/>
                </a:cubicBezTo>
                <a:cubicBezTo>
                  <a:pt x="2204197" y="1987971"/>
                  <a:pt x="2186484" y="2025980"/>
                  <a:pt x="2166258" y="2062749"/>
                </a:cubicBezTo>
                <a:lnTo>
                  <a:pt x="2122636" y="2128452"/>
                </a:lnTo>
                <a:lnTo>
                  <a:pt x="2063046" y="2128452"/>
                </a:lnTo>
                <a:lnTo>
                  <a:pt x="2123045" y="2039624"/>
                </a:lnTo>
                <a:cubicBezTo>
                  <a:pt x="2142492" y="2004149"/>
                  <a:pt x="2160393" y="1966579"/>
                  <a:pt x="2177075" y="1930493"/>
                </a:cubicBezTo>
                <a:cubicBezTo>
                  <a:pt x="2204122" y="1868430"/>
                  <a:pt x="2236410" y="1808722"/>
                  <a:pt x="2273607" y="1752075"/>
                </a:cubicBezTo>
                <a:cubicBezTo>
                  <a:pt x="2424680" y="1533951"/>
                  <a:pt x="2587570" y="1578465"/>
                  <a:pt x="2759516" y="1625715"/>
                </a:cubicBezTo>
                <a:cubicBezTo>
                  <a:pt x="2834964" y="1646579"/>
                  <a:pt x="2911492" y="1620209"/>
                  <a:pt x="2994107" y="1591413"/>
                </a:cubicBezTo>
                <a:cubicBezTo>
                  <a:pt x="3061060" y="1567695"/>
                  <a:pt x="3129840" y="1544227"/>
                  <a:pt x="3198814" y="1547870"/>
                </a:cubicBezTo>
                <a:close/>
                <a:moveTo>
                  <a:pt x="3214877" y="1408646"/>
                </a:moveTo>
                <a:cubicBezTo>
                  <a:pt x="3259472" y="1411013"/>
                  <a:pt x="3304080" y="1423949"/>
                  <a:pt x="3348421" y="1453864"/>
                </a:cubicBezTo>
                <a:cubicBezTo>
                  <a:pt x="3381036" y="1478225"/>
                  <a:pt x="3409902" y="1507275"/>
                  <a:pt x="3434026" y="1540023"/>
                </a:cubicBezTo>
                <a:cubicBezTo>
                  <a:pt x="3460208" y="1578727"/>
                  <a:pt x="3496088" y="1609906"/>
                  <a:pt x="3538139" y="1630492"/>
                </a:cubicBezTo>
                <a:cubicBezTo>
                  <a:pt x="3594427" y="1643549"/>
                  <a:pt x="3653441" y="1638896"/>
                  <a:pt x="3707118" y="1617209"/>
                </a:cubicBezTo>
                <a:cubicBezTo>
                  <a:pt x="3750311" y="1603333"/>
                  <a:pt x="3795208" y="1595363"/>
                  <a:pt x="3840494" y="1593399"/>
                </a:cubicBezTo>
                <a:cubicBezTo>
                  <a:pt x="3901706" y="1591148"/>
                  <a:pt x="3962218" y="1606369"/>
                  <a:pt x="4014903" y="1637274"/>
                </a:cubicBezTo>
                <a:cubicBezTo>
                  <a:pt x="4067626" y="1668218"/>
                  <a:pt x="4110277" y="1713503"/>
                  <a:pt x="4137934" y="1767900"/>
                </a:cubicBezTo>
                <a:cubicBezTo>
                  <a:pt x="4150425" y="1798601"/>
                  <a:pt x="4160143" y="1830409"/>
                  <a:pt x="4166950" y="1862911"/>
                </a:cubicBezTo>
                <a:cubicBezTo>
                  <a:pt x="4172209" y="1887882"/>
                  <a:pt x="4179065" y="1912482"/>
                  <a:pt x="4187445" y="1936554"/>
                </a:cubicBezTo>
                <a:cubicBezTo>
                  <a:pt x="4215930" y="2011190"/>
                  <a:pt x="4265293" y="2065952"/>
                  <a:pt x="4327338" y="2108167"/>
                </a:cubicBezTo>
                <a:lnTo>
                  <a:pt x="4362273" y="2128452"/>
                </a:lnTo>
                <a:lnTo>
                  <a:pt x="4279516" y="2128452"/>
                </a:lnTo>
                <a:lnTo>
                  <a:pt x="4234500" y="2090810"/>
                </a:lnTo>
                <a:cubicBezTo>
                  <a:pt x="4196920" y="2053039"/>
                  <a:pt x="4166374" y="2007699"/>
                  <a:pt x="4145363" y="1952319"/>
                </a:cubicBezTo>
                <a:cubicBezTo>
                  <a:pt x="4136234" y="1926477"/>
                  <a:pt x="4128691" y="1900125"/>
                  <a:pt x="4122754" y="1873396"/>
                </a:cubicBezTo>
                <a:cubicBezTo>
                  <a:pt x="4116710" y="1843582"/>
                  <a:pt x="4107837" y="1814461"/>
                  <a:pt x="4096199" y="1786364"/>
                </a:cubicBezTo>
                <a:lnTo>
                  <a:pt x="4092961" y="1779752"/>
                </a:lnTo>
                <a:cubicBezTo>
                  <a:pt x="4068257" y="1735273"/>
                  <a:pt x="4031561" y="1698580"/>
                  <a:pt x="3987005" y="1673789"/>
                </a:cubicBezTo>
                <a:cubicBezTo>
                  <a:pt x="3942449" y="1648999"/>
                  <a:pt x="3891819" y="1637120"/>
                  <a:pt x="3840742" y="1639436"/>
                </a:cubicBezTo>
                <a:cubicBezTo>
                  <a:pt x="3799173" y="1641719"/>
                  <a:pt x="3758080" y="1649376"/>
                  <a:pt x="3718445" y="1662170"/>
                </a:cubicBezTo>
                <a:cubicBezTo>
                  <a:pt x="3653236" y="1680078"/>
                  <a:pt x="3586486" y="1698769"/>
                  <a:pt x="3520980" y="1674503"/>
                </a:cubicBezTo>
                <a:cubicBezTo>
                  <a:pt x="3470725" y="1651531"/>
                  <a:pt x="3427790" y="1615307"/>
                  <a:pt x="3396796" y="1569713"/>
                </a:cubicBezTo>
                <a:cubicBezTo>
                  <a:pt x="3375364" y="1540603"/>
                  <a:pt x="3349859" y="1514703"/>
                  <a:pt x="3321031" y="1492771"/>
                </a:cubicBezTo>
                <a:cubicBezTo>
                  <a:pt x="3272016" y="1460209"/>
                  <a:pt x="3221455" y="1452930"/>
                  <a:pt x="3169319" y="1458508"/>
                </a:cubicBezTo>
                <a:cubicBezTo>
                  <a:pt x="3117184" y="1464085"/>
                  <a:pt x="3063474" y="1482520"/>
                  <a:pt x="3008164" y="1501384"/>
                </a:cubicBezTo>
                <a:cubicBezTo>
                  <a:pt x="2915808" y="1533004"/>
                  <a:pt x="2820938" y="1565401"/>
                  <a:pt x="2725016" y="1538227"/>
                </a:cubicBezTo>
                <a:cubicBezTo>
                  <a:pt x="2513255" y="1477733"/>
                  <a:pt x="2387960" y="1455749"/>
                  <a:pt x="2250057" y="1654380"/>
                </a:cubicBezTo>
                <a:cubicBezTo>
                  <a:pt x="2210655" y="1713534"/>
                  <a:pt x="2176440" y="1775950"/>
                  <a:pt x="2147864" y="1840957"/>
                </a:cubicBezTo>
                <a:cubicBezTo>
                  <a:pt x="2128951" y="1881442"/>
                  <a:pt x="2109468" y="1922709"/>
                  <a:pt x="2087719" y="1962186"/>
                </a:cubicBezTo>
                <a:lnTo>
                  <a:pt x="1975659" y="2128452"/>
                </a:lnTo>
                <a:lnTo>
                  <a:pt x="1915627" y="2128452"/>
                </a:lnTo>
                <a:lnTo>
                  <a:pt x="1939580" y="2102408"/>
                </a:lnTo>
                <a:cubicBezTo>
                  <a:pt x="1981009" y="2050963"/>
                  <a:pt x="2018473" y="1996612"/>
                  <a:pt x="2050508" y="1938507"/>
                </a:cubicBezTo>
                <a:cubicBezTo>
                  <a:pt x="2071877" y="1900173"/>
                  <a:pt x="2090598" y="1859328"/>
                  <a:pt x="2109092" y="1819945"/>
                </a:cubicBezTo>
                <a:cubicBezTo>
                  <a:pt x="2137959" y="1752324"/>
                  <a:pt x="2172403" y="1687199"/>
                  <a:pt x="2212167" y="1625287"/>
                </a:cubicBezTo>
                <a:cubicBezTo>
                  <a:pt x="2375890" y="1389493"/>
                  <a:pt x="2543966" y="1436727"/>
                  <a:pt x="2737783" y="1491123"/>
                </a:cubicBezTo>
                <a:cubicBezTo>
                  <a:pt x="2820173" y="1514340"/>
                  <a:pt x="2904134" y="1485343"/>
                  <a:pt x="2993326" y="1455206"/>
                </a:cubicBezTo>
                <a:cubicBezTo>
                  <a:pt x="3066268" y="1430111"/>
                  <a:pt x="3140553" y="1404699"/>
                  <a:pt x="3214877" y="1408646"/>
                </a:cubicBezTo>
                <a:close/>
                <a:moveTo>
                  <a:pt x="3223081" y="1270539"/>
                </a:moveTo>
                <a:cubicBezTo>
                  <a:pt x="3271029" y="1273308"/>
                  <a:pt x="3318983" y="1287476"/>
                  <a:pt x="3366559" y="1319943"/>
                </a:cubicBezTo>
                <a:cubicBezTo>
                  <a:pt x="3402140" y="1345965"/>
                  <a:pt x="3433629" y="1377083"/>
                  <a:pt x="3460024" y="1412316"/>
                </a:cubicBezTo>
                <a:cubicBezTo>
                  <a:pt x="3487951" y="1454789"/>
                  <a:pt x="3526821" y="1488928"/>
                  <a:pt x="3572615" y="1511208"/>
                </a:cubicBezTo>
                <a:cubicBezTo>
                  <a:pt x="3628064" y="1532691"/>
                  <a:pt x="3690543" y="1515146"/>
                  <a:pt x="3755750" y="1497237"/>
                </a:cubicBezTo>
                <a:cubicBezTo>
                  <a:pt x="3802800" y="1482071"/>
                  <a:pt x="3851659" y="1473251"/>
                  <a:pt x="3900986" y="1470985"/>
                </a:cubicBezTo>
                <a:cubicBezTo>
                  <a:pt x="3966837" y="1468632"/>
                  <a:pt x="4031928" y="1485210"/>
                  <a:pt x="4088470" y="1518708"/>
                </a:cubicBezTo>
                <a:cubicBezTo>
                  <a:pt x="4145019" y="1552201"/>
                  <a:pt x="4190663" y="1601223"/>
                  <a:pt x="4219978" y="1659939"/>
                </a:cubicBezTo>
                <a:cubicBezTo>
                  <a:pt x="4233280" y="1693203"/>
                  <a:pt x="4243620" y="1727602"/>
                  <a:pt x="4250862" y="1762720"/>
                </a:cubicBezTo>
                <a:cubicBezTo>
                  <a:pt x="4256413" y="1789744"/>
                  <a:pt x="4263764" y="1816358"/>
                  <a:pt x="4272857" y="1842387"/>
                </a:cubicBezTo>
                <a:cubicBezTo>
                  <a:pt x="4312769" y="1950810"/>
                  <a:pt x="4393817" y="2020499"/>
                  <a:pt x="4494177" y="2070474"/>
                </a:cubicBezTo>
                <a:lnTo>
                  <a:pt x="4644602" y="2128452"/>
                </a:lnTo>
                <a:lnTo>
                  <a:pt x="4507427" y="2128452"/>
                </a:lnTo>
                <a:lnTo>
                  <a:pt x="4464727" y="2109390"/>
                </a:lnTo>
                <a:cubicBezTo>
                  <a:pt x="4359126" y="2055118"/>
                  <a:pt x="4273443" y="1978666"/>
                  <a:pt x="4228604" y="1858683"/>
                </a:cubicBezTo>
                <a:cubicBezTo>
                  <a:pt x="4218980" y="1830983"/>
                  <a:pt x="4211158" y="1802722"/>
                  <a:pt x="4205123" y="1773987"/>
                </a:cubicBezTo>
                <a:cubicBezTo>
                  <a:pt x="4198776" y="1741509"/>
                  <a:pt x="4189383" y="1709700"/>
                  <a:pt x="4177073" y="1678982"/>
                </a:cubicBezTo>
                <a:lnTo>
                  <a:pt x="4173091" y="1670828"/>
                </a:lnTo>
                <a:cubicBezTo>
                  <a:pt x="4146587" y="1622167"/>
                  <a:pt x="4106976" y="1581896"/>
                  <a:pt x="4058657" y="1554499"/>
                </a:cubicBezTo>
                <a:cubicBezTo>
                  <a:pt x="4010380" y="1527138"/>
                  <a:pt x="3955329" y="1513750"/>
                  <a:pt x="3899697" y="1515851"/>
                </a:cubicBezTo>
                <a:cubicBezTo>
                  <a:pt x="3854559" y="1518217"/>
                  <a:pt x="3809871" y="1526608"/>
                  <a:pt x="3766888" y="1540826"/>
                </a:cubicBezTo>
                <a:cubicBezTo>
                  <a:pt x="3697034" y="1560086"/>
                  <a:pt x="3625014" y="1579873"/>
                  <a:pt x="3554673" y="1553637"/>
                </a:cubicBezTo>
                <a:cubicBezTo>
                  <a:pt x="3500914" y="1528667"/>
                  <a:pt x="3455073" y="1489554"/>
                  <a:pt x="3422087" y="1440509"/>
                </a:cubicBezTo>
                <a:cubicBezTo>
                  <a:pt x="3399739" y="1408623"/>
                  <a:pt x="3372932" y="1380082"/>
                  <a:pt x="3342477" y="1355749"/>
                </a:cubicBezTo>
                <a:cubicBezTo>
                  <a:pt x="3302045" y="1328262"/>
                  <a:pt x="3260914" y="1316461"/>
                  <a:pt x="3218978" y="1314598"/>
                </a:cubicBezTo>
                <a:cubicBezTo>
                  <a:pt x="3149084" y="1311494"/>
                  <a:pt x="3076953" y="1335991"/>
                  <a:pt x="3002097" y="1361465"/>
                </a:cubicBezTo>
                <a:cubicBezTo>
                  <a:pt x="2903907" y="1395967"/>
                  <a:pt x="2800902" y="1429491"/>
                  <a:pt x="2697800" y="1400501"/>
                </a:cubicBezTo>
                <a:cubicBezTo>
                  <a:pt x="2476553" y="1336441"/>
                  <a:pt x="2332704" y="1307158"/>
                  <a:pt x="2183962" y="1524131"/>
                </a:cubicBezTo>
                <a:cubicBezTo>
                  <a:pt x="2142422" y="1587594"/>
                  <a:pt x="2106347" y="1654439"/>
                  <a:pt x="2076164" y="1723946"/>
                </a:cubicBezTo>
                <a:cubicBezTo>
                  <a:pt x="2056240" y="1767347"/>
                  <a:pt x="2034984" y="1811871"/>
                  <a:pt x="2011613" y="1855084"/>
                </a:cubicBezTo>
                <a:cubicBezTo>
                  <a:pt x="1975855" y="1919681"/>
                  <a:pt x="1934269" y="1979944"/>
                  <a:pt x="1888433" y="2036854"/>
                </a:cubicBezTo>
                <a:lnTo>
                  <a:pt x="1804183" y="2128452"/>
                </a:lnTo>
                <a:lnTo>
                  <a:pt x="1741209" y="2128452"/>
                </a:lnTo>
                <a:lnTo>
                  <a:pt x="1848796" y="2011776"/>
                </a:lnTo>
                <a:cubicBezTo>
                  <a:pt x="1893525" y="1956286"/>
                  <a:pt x="1933920" y="1897623"/>
                  <a:pt x="1968381" y="1834855"/>
                </a:cubicBezTo>
                <a:cubicBezTo>
                  <a:pt x="1991543" y="1794178"/>
                  <a:pt x="2012399" y="1749805"/>
                  <a:pt x="2032302" y="1707433"/>
                </a:cubicBezTo>
                <a:cubicBezTo>
                  <a:pt x="2063360" y="1635454"/>
                  <a:pt x="2100564" y="1566276"/>
                  <a:pt x="2143487" y="1500633"/>
                </a:cubicBezTo>
                <a:cubicBezTo>
                  <a:pt x="2319984" y="1246502"/>
                  <a:pt x="2500049" y="1298476"/>
                  <a:pt x="2708731" y="1358584"/>
                </a:cubicBezTo>
                <a:cubicBezTo>
                  <a:pt x="2797535" y="1383028"/>
                  <a:pt x="2888488" y="1352524"/>
                  <a:pt x="2985111" y="1319764"/>
                </a:cubicBezTo>
                <a:cubicBezTo>
                  <a:pt x="3063255" y="1292978"/>
                  <a:pt x="3143164" y="1265925"/>
                  <a:pt x="3223081" y="1270539"/>
                </a:cubicBezTo>
                <a:close/>
                <a:moveTo>
                  <a:pt x="3236063" y="1128482"/>
                </a:moveTo>
                <a:cubicBezTo>
                  <a:pt x="3287277" y="1131555"/>
                  <a:pt x="3338434" y="1146896"/>
                  <a:pt x="3389119" y="1182006"/>
                </a:cubicBezTo>
                <a:cubicBezTo>
                  <a:pt x="3426329" y="1210819"/>
                  <a:pt x="3459203" y="1244807"/>
                  <a:pt x="3486742" y="1282907"/>
                </a:cubicBezTo>
                <a:cubicBezTo>
                  <a:pt x="3516679" y="1329049"/>
                  <a:pt x="3558539" y="1366228"/>
                  <a:pt x="3607956" y="1390549"/>
                </a:cubicBezTo>
                <a:cubicBezTo>
                  <a:pt x="3668433" y="1413425"/>
                  <a:pt x="3734807" y="1394940"/>
                  <a:pt x="3805250" y="1375890"/>
                </a:cubicBezTo>
                <a:cubicBezTo>
                  <a:pt x="3855615" y="1359560"/>
                  <a:pt x="3907966" y="1350188"/>
                  <a:pt x="3960789" y="1347984"/>
                </a:cubicBezTo>
                <a:cubicBezTo>
                  <a:pt x="4031312" y="1345423"/>
                  <a:pt x="4100980" y="1363204"/>
                  <a:pt x="4161420" y="1399181"/>
                </a:cubicBezTo>
                <a:cubicBezTo>
                  <a:pt x="4221862" y="1435156"/>
                  <a:pt x="4270522" y="1487813"/>
                  <a:pt x="4301575" y="1550849"/>
                </a:cubicBezTo>
                <a:cubicBezTo>
                  <a:pt x="4315958" y="1586575"/>
                  <a:pt x="4326908" y="1623577"/>
                  <a:pt x="4334291" y="1661360"/>
                </a:cubicBezTo>
                <a:cubicBezTo>
                  <a:pt x="4340309" y="1690111"/>
                  <a:pt x="4347992" y="1718429"/>
                  <a:pt x="4357397" y="1746260"/>
                </a:cubicBezTo>
                <a:cubicBezTo>
                  <a:pt x="4443813" y="1980571"/>
                  <a:pt x="4705771" y="2048796"/>
                  <a:pt x="4959231" y="2113480"/>
                </a:cubicBezTo>
                <a:lnTo>
                  <a:pt x="5013427" y="2128452"/>
                </a:lnTo>
                <a:lnTo>
                  <a:pt x="4837559" y="2128452"/>
                </a:lnTo>
                <a:lnTo>
                  <a:pt x="4749523" y="2104285"/>
                </a:lnTo>
                <a:cubicBezTo>
                  <a:pt x="4556262" y="2043908"/>
                  <a:pt x="4384186" y="1956209"/>
                  <a:pt x="4313178" y="1762599"/>
                </a:cubicBezTo>
                <a:cubicBezTo>
                  <a:pt x="4303011" y="1732390"/>
                  <a:pt x="4294612" y="1701647"/>
                  <a:pt x="4288003" y="1670509"/>
                </a:cubicBezTo>
                <a:cubicBezTo>
                  <a:pt x="4281218" y="1635574"/>
                  <a:pt x="4271151" y="1601378"/>
                  <a:pt x="4257928" y="1568350"/>
                </a:cubicBezTo>
                <a:lnTo>
                  <a:pt x="4253161" y="1558618"/>
                </a:lnTo>
                <a:cubicBezTo>
                  <a:pt x="4224471" y="1506845"/>
                  <a:pt x="4181998" y="1464033"/>
                  <a:pt x="4130413" y="1434872"/>
                </a:cubicBezTo>
                <a:cubicBezTo>
                  <a:pt x="4078786" y="1405675"/>
                  <a:pt x="4020074" y="1391291"/>
                  <a:pt x="3960685" y="1393270"/>
                </a:cubicBezTo>
                <a:cubicBezTo>
                  <a:pt x="3912170" y="1395847"/>
                  <a:pt x="3864197" y="1404746"/>
                  <a:pt x="3817981" y="1419737"/>
                </a:cubicBezTo>
                <a:cubicBezTo>
                  <a:pt x="3744175" y="1440850"/>
                  <a:pt x="3667091" y="1462155"/>
                  <a:pt x="3591963" y="1433985"/>
                </a:cubicBezTo>
                <a:cubicBezTo>
                  <a:pt x="3534352" y="1406568"/>
                  <a:pt x="3485452" y="1363940"/>
                  <a:pt x="3450525" y="1310694"/>
                </a:cubicBezTo>
                <a:cubicBezTo>
                  <a:pt x="3425565" y="1276104"/>
                  <a:pt x="3395726" y="1245344"/>
                  <a:pt x="3361915" y="1219333"/>
                </a:cubicBezTo>
                <a:cubicBezTo>
                  <a:pt x="3317936" y="1189419"/>
                  <a:pt x="3273524" y="1176426"/>
                  <a:pt x="3228407" y="1174165"/>
                </a:cubicBezTo>
                <a:cubicBezTo>
                  <a:pt x="3153212" y="1170397"/>
                  <a:pt x="3076059" y="1196443"/>
                  <a:pt x="2995697" y="1223658"/>
                </a:cubicBezTo>
                <a:cubicBezTo>
                  <a:pt x="2889960" y="1259495"/>
                  <a:pt x="2781874" y="1295488"/>
                  <a:pt x="2670068" y="1264515"/>
                </a:cubicBezTo>
                <a:cubicBezTo>
                  <a:pt x="2431210" y="1194114"/>
                  <a:pt x="2277888" y="1164209"/>
                  <a:pt x="2116525" y="1395949"/>
                </a:cubicBezTo>
                <a:cubicBezTo>
                  <a:pt x="2072258" y="1464285"/>
                  <a:pt x="2033788" y="1536152"/>
                  <a:pt x="2001608" y="1610844"/>
                </a:cubicBezTo>
                <a:cubicBezTo>
                  <a:pt x="1979722" y="1657141"/>
                  <a:pt x="1958007" y="1704752"/>
                  <a:pt x="1932272" y="1751011"/>
                </a:cubicBezTo>
                <a:cubicBezTo>
                  <a:pt x="1856000" y="1889749"/>
                  <a:pt x="1754285" y="2009548"/>
                  <a:pt x="1640900" y="2119059"/>
                </a:cubicBezTo>
                <a:lnTo>
                  <a:pt x="1630347" y="2128452"/>
                </a:lnTo>
                <a:lnTo>
                  <a:pt x="1564051" y="2128452"/>
                </a:lnTo>
                <a:lnTo>
                  <a:pt x="1607704" y="2089659"/>
                </a:lnTo>
                <a:cubicBezTo>
                  <a:pt x="1719201" y="1982212"/>
                  <a:pt x="1819049" y="1865004"/>
                  <a:pt x="1893138" y="1730189"/>
                </a:cubicBezTo>
                <a:cubicBezTo>
                  <a:pt x="1917881" y="1685894"/>
                  <a:pt x="1939788" y="1638645"/>
                  <a:pt x="1961234" y="1592538"/>
                </a:cubicBezTo>
                <a:cubicBezTo>
                  <a:pt x="1994589" y="1515628"/>
                  <a:pt x="2034420" y="1441597"/>
                  <a:pt x="2080356" y="1371347"/>
                </a:cubicBezTo>
                <a:cubicBezTo>
                  <a:pt x="2267353" y="1099121"/>
                  <a:pt x="2458792" y="1156581"/>
                  <a:pt x="2683533" y="1220862"/>
                </a:cubicBezTo>
                <a:cubicBezTo>
                  <a:pt x="2779848" y="1248827"/>
                  <a:pt x="2877640" y="1215487"/>
                  <a:pt x="2981458" y="1180638"/>
                </a:cubicBezTo>
                <a:cubicBezTo>
                  <a:pt x="3065195" y="1152321"/>
                  <a:pt x="3150708" y="1123361"/>
                  <a:pt x="3236063" y="1128482"/>
                </a:cubicBezTo>
                <a:close/>
                <a:moveTo>
                  <a:pt x="3248501" y="985876"/>
                </a:moveTo>
                <a:cubicBezTo>
                  <a:pt x="3303018" y="989230"/>
                  <a:pt x="3357533" y="1005605"/>
                  <a:pt x="3411980" y="1042847"/>
                </a:cubicBezTo>
                <a:cubicBezTo>
                  <a:pt x="3451745" y="1073638"/>
                  <a:pt x="3486868" y="1109900"/>
                  <a:pt x="3516329" y="1150587"/>
                </a:cubicBezTo>
                <a:cubicBezTo>
                  <a:pt x="3548350" y="1200327"/>
                  <a:pt x="3593203" y="1240541"/>
                  <a:pt x="3646200" y="1267024"/>
                </a:cubicBezTo>
                <a:cubicBezTo>
                  <a:pt x="3711508" y="1291871"/>
                  <a:pt x="3782745" y="1272449"/>
                  <a:pt x="3858067" y="1251512"/>
                </a:cubicBezTo>
                <a:cubicBezTo>
                  <a:pt x="3911634" y="1234206"/>
                  <a:pt x="3967289" y="1224306"/>
                  <a:pt x="4023509" y="1222105"/>
                </a:cubicBezTo>
                <a:cubicBezTo>
                  <a:pt x="4098515" y="1219128"/>
                  <a:pt x="4172651" y="1238061"/>
                  <a:pt x="4236860" y="1276641"/>
                </a:cubicBezTo>
                <a:cubicBezTo>
                  <a:pt x="4301030" y="1315179"/>
                  <a:pt x="4352397" y="1371612"/>
                  <a:pt x="4384699" y="1439049"/>
                </a:cubicBezTo>
                <a:cubicBezTo>
                  <a:pt x="4400120" y="1477200"/>
                  <a:pt x="4411688" y="1516797"/>
                  <a:pt x="4419245" y="1557289"/>
                </a:cubicBezTo>
                <a:cubicBezTo>
                  <a:pt x="4425824" y="1588613"/>
                  <a:pt x="4434170" y="1619561"/>
                  <a:pt x="4444223" y="1649959"/>
                </a:cubicBezTo>
                <a:cubicBezTo>
                  <a:pt x="4535657" y="1903450"/>
                  <a:pt x="4817173" y="1975103"/>
                  <a:pt x="5088044" y="2044748"/>
                </a:cubicBezTo>
                <a:cubicBezTo>
                  <a:pt x="5161320" y="2063650"/>
                  <a:pt x="5235299" y="2082690"/>
                  <a:pt x="5306046" y="2105458"/>
                </a:cubicBezTo>
                <a:lnTo>
                  <a:pt x="5369507" y="2128452"/>
                </a:lnTo>
                <a:lnTo>
                  <a:pt x="5210172" y="2128452"/>
                </a:lnTo>
                <a:lnTo>
                  <a:pt x="5074907" y="2091086"/>
                </a:lnTo>
                <a:cubicBezTo>
                  <a:pt x="4792040" y="2018647"/>
                  <a:pt x="4499120" y="1943426"/>
                  <a:pt x="4399194" y="1667618"/>
                </a:cubicBezTo>
                <a:cubicBezTo>
                  <a:pt x="4388064" y="1635458"/>
                  <a:pt x="4379085" y="1602549"/>
                  <a:pt x="4372341" y="1569131"/>
                </a:cubicBezTo>
                <a:cubicBezTo>
                  <a:pt x="4365173" y="1531606"/>
                  <a:pt x="4354451" y="1494776"/>
                  <a:pt x="4340429" y="1459248"/>
                </a:cubicBezTo>
                <a:lnTo>
                  <a:pt x="4334741" y="1447598"/>
                </a:lnTo>
                <a:cubicBezTo>
                  <a:pt x="4303897" y="1392141"/>
                  <a:pt x="4258297" y="1346268"/>
                  <a:pt x="4202968" y="1315024"/>
                </a:cubicBezTo>
                <a:cubicBezTo>
                  <a:pt x="4147638" y="1283783"/>
                  <a:pt x="4084716" y="1268388"/>
                  <a:pt x="4021023" y="1270454"/>
                </a:cubicBezTo>
                <a:cubicBezTo>
                  <a:pt x="3968973" y="1272152"/>
                  <a:pt x="3917399" y="1281165"/>
                  <a:pt x="3867813" y="1297214"/>
                </a:cubicBezTo>
                <a:cubicBezTo>
                  <a:pt x="3788421" y="1318715"/>
                  <a:pt x="3706479" y="1340954"/>
                  <a:pt x="3627070" y="1310984"/>
                </a:cubicBezTo>
                <a:cubicBezTo>
                  <a:pt x="3566017" y="1281896"/>
                  <a:pt x="3514194" y="1236709"/>
                  <a:pt x="3477202" y="1180311"/>
                </a:cubicBezTo>
                <a:cubicBezTo>
                  <a:pt x="3450120" y="1143327"/>
                  <a:pt x="3417809" y="1110510"/>
                  <a:pt x="3381249" y="1082860"/>
                </a:cubicBezTo>
                <a:cubicBezTo>
                  <a:pt x="3334541" y="1050319"/>
                  <a:pt x="3287083" y="1036138"/>
                  <a:pt x="3238734" y="1033560"/>
                </a:cubicBezTo>
                <a:cubicBezTo>
                  <a:pt x="3158150" y="1029264"/>
                  <a:pt x="3075092" y="1057198"/>
                  <a:pt x="2988898" y="1086077"/>
                </a:cubicBezTo>
                <a:cubicBezTo>
                  <a:pt x="2876104" y="1124336"/>
                  <a:pt x="2759043" y="1163739"/>
                  <a:pt x="2641665" y="1129250"/>
                </a:cubicBezTo>
                <a:cubicBezTo>
                  <a:pt x="2387342" y="1054884"/>
                  <a:pt x="2221439" y="1020028"/>
                  <a:pt x="2049284" y="1268200"/>
                </a:cubicBezTo>
                <a:cubicBezTo>
                  <a:pt x="2002062" y="1341162"/>
                  <a:pt x="1960976" y="1417876"/>
                  <a:pt x="1926383" y="1497531"/>
                </a:cubicBezTo>
                <a:cubicBezTo>
                  <a:pt x="1904687" y="1546134"/>
                  <a:pt x="1880839" y="1597192"/>
                  <a:pt x="1854092" y="1646366"/>
                </a:cubicBezTo>
                <a:cubicBezTo>
                  <a:pt x="1772768" y="1794545"/>
                  <a:pt x="1664067" y="1922317"/>
                  <a:pt x="1542835" y="2039026"/>
                </a:cubicBezTo>
                <a:lnTo>
                  <a:pt x="1441982" y="2128452"/>
                </a:lnTo>
                <a:lnTo>
                  <a:pt x="1372964" y="2128452"/>
                </a:lnTo>
                <a:lnTo>
                  <a:pt x="1509701" y="2007320"/>
                </a:lnTo>
                <a:cubicBezTo>
                  <a:pt x="1628941" y="1892729"/>
                  <a:pt x="1735522" y="1767791"/>
                  <a:pt x="1814557" y="1623832"/>
                </a:cubicBezTo>
                <a:cubicBezTo>
                  <a:pt x="1839720" y="1576411"/>
                  <a:pt x="1863399" y="1525903"/>
                  <a:pt x="1887610" y="1476519"/>
                </a:cubicBezTo>
                <a:cubicBezTo>
                  <a:pt x="1923122" y="1394582"/>
                  <a:pt x="1965390" y="1315645"/>
                  <a:pt x="2014072" y="1240657"/>
                </a:cubicBezTo>
                <a:cubicBezTo>
                  <a:pt x="2214251" y="951882"/>
                  <a:pt x="2420051" y="1012971"/>
                  <a:pt x="2658277" y="1083121"/>
                </a:cubicBezTo>
                <a:cubicBezTo>
                  <a:pt x="2759991" y="1114221"/>
                  <a:pt x="2864974" y="1078797"/>
                  <a:pt x="2976185" y="1041279"/>
                </a:cubicBezTo>
                <a:cubicBezTo>
                  <a:pt x="3066765" y="1010862"/>
                  <a:pt x="3157637" y="980284"/>
                  <a:pt x="3248501" y="985876"/>
                </a:cubicBezTo>
                <a:close/>
                <a:moveTo>
                  <a:pt x="3258185" y="845653"/>
                </a:moveTo>
                <a:cubicBezTo>
                  <a:pt x="3315952" y="849431"/>
                  <a:pt x="3373569" y="867151"/>
                  <a:pt x="3430515" y="907299"/>
                </a:cubicBezTo>
                <a:cubicBezTo>
                  <a:pt x="3472655" y="939309"/>
                  <a:pt x="3509704" y="977454"/>
                  <a:pt x="3540435" y="1020499"/>
                </a:cubicBezTo>
                <a:cubicBezTo>
                  <a:pt x="3574621" y="1073683"/>
                  <a:pt x="3622522" y="1116724"/>
                  <a:pt x="3679127" y="1145108"/>
                </a:cubicBezTo>
                <a:cubicBezTo>
                  <a:pt x="3749458" y="1173296"/>
                  <a:pt x="3825752" y="1152361"/>
                  <a:pt x="3905937" y="1130487"/>
                </a:cubicBezTo>
                <a:cubicBezTo>
                  <a:pt x="3962630" y="1112045"/>
                  <a:pt x="4021589" y="1101537"/>
                  <a:pt x="4081093" y="1099217"/>
                </a:cubicBezTo>
                <a:cubicBezTo>
                  <a:pt x="4160668" y="1096517"/>
                  <a:pt x="4239177" y="1116851"/>
                  <a:pt x="4307180" y="1157852"/>
                </a:cubicBezTo>
                <a:cubicBezTo>
                  <a:pt x="4375145" y="1198811"/>
                  <a:pt x="4429636" y="1258623"/>
                  <a:pt x="4464037" y="1330030"/>
                </a:cubicBezTo>
                <a:cubicBezTo>
                  <a:pt x="4480221" y="1370949"/>
                  <a:pt x="4492459" y="1413246"/>
                  <a:pt x="4500671" y="1456454"/>
                </a:cubicBezTo>
                <a:cubicBezTo>
                  <a:pt x="4507072" y="1490127"/>
                  <a:pt x="4515814" y="1523261"/>
                  <a:pt x="4526912" y="1555686"/>
                </a:cubicBezTo>
                <a:cubicBezTo>
                  <a:pt x="4625726" y="1826263"/>
                  <a:pt x="4923477" y="1903452"/>
                  <a:pt x="5213502" y="1977682"/>
                </a:cubicBezTo>
                <a:cubicBezTo>
                  <a:pt x="5330387" y="2007679"/>
                  <a:pt x="5448822" y="2038068"/>
                  <a:pt x="5554757" y="2081675"/>
                </a:cubicBezTo>
                <a:lnTo>
                  <a:pt x="5652433" y="2128452"/>
                </a:lnTo>
                <a:lnTo>
                  <a:pt x="5546525" y="2128452"/>
                </a:lnTo>
                <a:lnTo>
                  <a:pt x="5532268" y="2121740"/>
                </a:lnTo>
                <a:cubicBezTo>
                  <a:pt x="5431428" y="2080915"/>
                  <a:pt x="5316720" y="2051567"/>
                  <a:pt x="5199620" y="2021494"/>
                </a:cubicBezTo>
                <a:cubicBezTo>
                  <a:pt x="4898769" y="1943897"/>
                  <a:pt x="4588235" y="1864300"/>
                  <a:pt x="4481911" y="1570443"/>
                </a:cubicBezTo>
                <a:cubicBezTo>
                  <a:pt x="4470485" y="1535998"/>
                  <a:pt x="4461095" y="1500921"/>
                  <a:pt x="4453793" y="1465392"/>
                </a:cubicBezTo>
                <a:cubicBezTo>
                  <a:pt x="4446277" y="1425170"/>
                  <a:pt x="4435112" y="1385732"/>
                  <a:pt x="4420389" y="1347531"/>
                </a:cubicBezTo>
                <a:lnTo>
                  <a:pt x="4413956" y="1334344"/>
                </a:lnTo>
                <a:cubicBezTo>
                  <a:pt x="4381354" y="1274975"/>
                  <a:pt x="4332851" y="1225822"/>
                  <a:pt x="4273848" y="1192353"/>
                </a:cubicBezTo>
                <a:cubicBezTo>
                  <a:pt x="4214806" y="1158846"/>
                  <a:pt x="4147593" y="1142361"/>
                  <a:pt x="4079608" y="1144662"/>
                </a:cubicBezTo>
                <a:cubicBezTo>
                  <a:pt x="4024426" y="1147731"/>
                  <a:pt x="3969870" y="1158209"/>
                  <a:pt x="3917440" y="1175824"/>
                </a:cubicBezTo>
                <a:cubicBezTo>
                  <a:pt x="3833364" y="1198635"/>
                  <a:pt x="3746363" y="1222387"/>
                  <a:pt x="3662499" y="1190242"/>
                </a:cubicBezTo>
                <a:cubicBezTo>
                  <a:pt x="3597736" y="1159273"/>
                  <a:pt x="3542881" y="1111011"/>
                  <a:pt x="3504014" y="1050814"/>
                </a:cubicBezTo>
                <a:cubicBezTo>
                  <a:pt x="3475817" y="1010934"/>
                  <a:pt x="3442149" y="975297"/>
                  <a:pt x="3403901" y="944837"/>
                </a:cubicBezTo>
                <a:cubicBezTo>
                  <a:pt x="3354023" y="909886"/>
                  <a:pt x="3303346" y="894590"/>
                  <a:pt x="3251728" y="891723"/>
                </a:cubicBezTo>
                <a:cubicBezTo>
                  <a:pt x="3165699" y="886944"/>
                  <a:pt x="3077063" y="916687"/>
                  <a:pt x="2985173" y="947488"/>
                </a:cubicBezTo>
                <a:cubicBezTo>
                  <a:pt x="2864971" y="987418"/>
                  <a:pt x="2740740" y="1027952"/>
                  <a:pt x="2616950" y="992236"/>
                </a:cubicBezTo>
                <a:cubicBezTo>
                  <a:pt x="2344662" y="910780"/>
                  <a:pt x="2168714" y="874139"/>
                  <a:pt x="1984901" y="1139030"/>
                </a:cubicBezTo>
                <a:cubicBezTo>
                  <a:pt x="1934649" y="1216458"/>
                  <a:pt x="1891020" y="1297946"/>
                  <a:pt x="1854458" y="1382603"/>
                </a:cubicBezTo>
                <a:cubicBezTo>
                  <a:pt x="1830002" y="1435411"/>
                  <a:pt x="1804741" y="1489615"/>
                  <a:pt x="1776031" y="1541687"/>
                </a:cubicBezTo>
                <a:cubicBezTo>
                  <a:pt x="1689657" y="1699306"/>
                  <a:pt x="1573848" y="1835246"/>
                  <a:pt x="1444711" y="1959245"/>
                </a:cubicBezTo>
                <a:lnTo>
                  <a:pt x="1253267" y="2128452"/>
                </a:lnTo>
                <a:lnTo>
                  <a:pt x="1177724" y="2128452"/>
                </a:lnTo>
                <a:lnTo>
                  <a:pt x="1211052" y="2101766"/>
                </a:lnTo>
                <a:cubicBezTo>
                  <a:pt x="1416006" y="1932243"/>
                  <a:pt x="1608443" y="1748221"/>
                  <a:pt x="1734573" y="1518121"/>
                </a:cubicBezTo>
                <a:cubicBezTo>
                  <a:pt x="1762540" y="1467462"/>
                  <a:pt x="1788562" y="1412917"/>
                  <a:pt x="1811840" y="1361629"/>
                </a:cubicBezTo>
                <a:cubicBezTo>
                  <a:pt x="1849594" y="1274972"/>
                  <a:pt x="1894806" y="1191730"/>
                  <a:pt x="1946941" y="1112805"/>
                </a:cubicBezTo>
                <a:cubicBezTo>
                  <a:pt x="2158980" y="806727"/>
                  <a:pt x="2377519" y="872146"/>
                  <a:pt x="2630473" y="947671"/>
                </a:cubicBezTo>
                <a:cubicBezTo>
                  <a:pt x="2740297" y="980548"/>
                  <a:pt x="2852100" y="943241"/>
                  <a:pt x="2970506" y="903634"/>
                </a:cubicBezTo>
                <a:cubicBezTo>
                  <a:pt x="3065211" y="871782"/>
                  <a:pt x="3161906" y="839355"/>
                  <a:pt x="3258185" y="845653"/>
                </a:cubicBezTo>
                <a:close/>
                <a:moveTo>
                  <a:pt x="3268924" y="703816"/>
                </a:moveTo>
                <a:cubicBezTo>
                  <a:pt x="3329876" y="707825"/>
                  <a:pt x="3390727" y="726692"/>
                  <a:pt x="3450924" y="769407"/>
                </a:cubicBezTo>
                <a:cubicBezTo>
                  <a:pt x="3495744" y="804053"/>
                  <a:pt x="3535155" y="845063"/>
                  <a:pt x="3567946" y="891184"/>
                </a:cubicBezTo>
                <a:cubicBezTo>
                  <a:pt x="3604036" y="948060"/>
                  <a:pt x="3654966" y="994181"/>
                  <a:pt x="3715256" y="1024548"/>
                </a:cubicBezTo>
                <a:cubicBezTo>
                  <a:pt x="3789808" y="1053503"/>
                  <a:pt x="3870410" y="1031464"/>
                  <a:pt x="3955653" y="1008076"/>
                </a:cubicBezTo>
                <a:cubicBezTo>
                  <a:pt x="4015716" y="988731"/>
                  <a:pt x="4078111" y="977644"/>
                  <a:pt x="4141121" y="975144"/>
                </a:cubicBezTo>
                <a:cubicBezTo>
                  <a:pt x="4324091" y="976655"/>
                  <a:pt x="4483265" y="1072959"/>
                  <a:pt x="4545280" y="1220659"/>
                </a:cubicBezTo>
                <a:cubicBezTo>
                  <a:pt x="4562076" y="1263789"/>
                  <a:pt x="4574843" y="1308457"/>
                  <a:pt x="4583353" y="1354023"/>
                </a:cubicBezTo>
                <a:cubicBezTo>
                  <a:pt x="4590202" y="1390142"/>
                  <a:pt x="4599522" y="1425754"/>
                  <a:pt x="4611248" y="1460609"/>
                </a:cubicBezTo>
                <a:cubicBezTo>
                  <a:pt x="4714715" y="1749605"/>
                  <a:pt x="5032017" y="1831186"/>
                  <a:pt x="5338863" y="1910181"/>
                </a:cubicBezTo>
                <a:cubicBezTo>
                  <a:pt x="5503992" y="1952857"/>
                  <a:pt x="5671593" y="1995647"/>
                  <a:pt x="5806880" y="2071481"/>
                </a:cubicBezTo>
                <a:lnTo>
                  <a:pt x="5891875" y="2128452"/>
                </a:lnTo>
                <a:lnTo>
                  <a:pt x="5812992" y="2128452"/>
                </a:lnTo>
                <a:lnTo>
                  <a:pt x="5783709" y="2109013"/>
                </a:lnTo>
                <a:cubicBezTo>
                  <a:pt x="5656127" y="2038190"/>
                  <a:pt x="5495158" y="1996607"/>
                  <a:pt x="5329443" y="1954216"/>
                </a:cubicBezTo>
                <a:cubicBezTo>
                  <a:pt x="5010791" y="1871855"/>
                  <a:pt x="4681505" y="1786509"/>
                  <a:pt x="4569739" y="1475590"/>
                </a:cubicBezTo>
                <a:cubicBezTo>
                  <a:pt x="4557453" y="1439093"/>
                  <a:pt x="4547625" y="1401792"/>
                  <a:pt x="4540362" y="1363971"/>
                </a:cubicBezTo>
                <a:cubicBezTo>
                  <a:pt x="4532173" y="1320740"/>
                  <a:pt x="4520031" y="1278351"/>
                  <a:pt x="4504143" y="1237381"/>
                </a:cubicBezTo>
                <a:lnTo>
                  <a:pt x="4496924" y="1222616"/>
                </a:lnTo>
                <a:cubicBezTo>
                  <a:pt x="4462452" y="1159365"/>
                  <a:pt x="4411052" y="1107006"/>
                  <a:pt x="4348380" y="1071307"/>
                </a:cubicBezTo>
                <a:cubicBezTo>
                  <a:pt x="4285707" y="1035607"/>
                  <a:pt x="4214250" y="1017989"/>
                  <a:pt x="4141984" y="1020435"/>
                </a:cubicBezTo>
                <a:cubicBezTo>
                  <a:pt x="4083283" y="1023152"/>
                  <a:pt x="4025138" y="1033577"/>
                  <a:pt x="3969139" y="1051510"/>
                </a:cubicBezTo>
                <a:cubicBezTo>
                  <a:pt x="3879607" y="1075047"/>
                  <a:pt x="3788315" y="1100901"/>
                  <a:pt x="3699624" y="1066781"/>
                </a:cubicBezTo>
                <a:cubicBezTo>
                  <a:pt x="3631068" y="1034010"/>
                  <a:pt x="3572818" y="983176"/>
                  <a:pt x="3531112" y="919716"/>
                </a:cubicBezTo>
                <a:cubicBezTo>
                  <a:pt x="3500878" y="877205"/>
                  <a:pt x="3464705" y="839154"/>
                  <a:pt x="3423755" y="806778"/>
                </a:cubicBezTo>
                <a:cubicBezTo>
                  <a:pt x="3370983" y="769618"/>
                  <a:pt x="3317212" y="753236"/>
                  <a:pt x="3262385" y="750000"/>
                </a:cubicBezTo>
                <a:cubicBezTo>
                  <a:pt x="3171007" y="744605"/>
                  <a:pt x="3076696" y="775727"/>
                  <a:pt x="2979190" y="808034"/>
                </a:cubicBezTo>
                <a:cubicBezTo>
                  <a:pt x="2851621" y="849674"/>
                  <a:pt x="2720351" y="893624"/>
                  <a:pt x="2589051" y="854389"/>
                </a:cubicBezTo>
                <a:cubicBezTo>
                  <a:pt x="2299741" y="766803"/>
                  <a:pt x="2112944" y="727752"/>
                  <a:pt x="1918083" y="1008620"/>
                </a:cubicBezTo>
                <a:cubicBezTo>
                  <a:pt x="1864951" y="1091147"/>
                  <a:pt x="1818956" y="1178019"/>
                  <a:pt x="1780499" y="1268228"/>
                </a:cubicBezTo>
                <a:cubicBezTo>
                  <a:pt x="1754655" y="1324158"/>
                  <a:pt x="1728174" y="1381790"/>
                  <a:pt x="1697463" y="1436717"/>
                </a:cubicBezTo>
                <a:cubicBezTo>
                  <a:pt x="1560353" y="1687337"/>
                  <a:pt x="1353090" y="1885642"/>
                  <a:pt x="1132725" y="2067494"/>
                </a:cubicBezTo>
                <a:lnTo>
                  <a:pt x="1056356" y="2128452"/>
                </a:lnTo>
                <a:lnTo>
                  <a:pt x="983508" y="2128452"/>
                </a:lnTo>
                <a:lnTo>
                  <a:pt x="1100213" y="2035478"/>
                </a:lnTo>
                <a:cubicBezTo>
                  <a:pt x="1317919" y="1856490"/>
                  <a:pt x="1522467" y="1662206"/>
                  <a:pt x="1656174" y="1416487"/>
                </a:cubicBezTo>
                <a:cubicBezTo>
                  <a:pt x="1685514" y="1362724"/>
                  <a:pt x="1711975" y="1306044"/>
                  <a:pt x="1737240" y="1250903"/>
                </a:cubicBezTo>
                <a:cubicBezTo>
                  <a:pt x="1777194" y="1158867"/>
                  <a:pt x="1824795" y="1070297"/>
                  <a:pt x="1879516" y="986088"/>
                </a:cubicBezTo>
                <a:cubicBezTo>
                  <a:pt x="2103794" y="662501"/>
                  <a:pt x="2334698" y="732453"/>
                  <a:pt x="2602308" y="813270"/>
                </a:cubicBezTo>
                <a:cubicBezTo>
                  <a:pt x="2721443" y="847390"/>
                  <a:pt x="2841055" y="807248"/>
                  <a:pt x="2965899" y="765970"/>
                </a:cubicBezTo>
                <a:cubicBezTo>
                  <a:pt x="3065473" y="731726"/>
                  <a:pt x="3167338" y="697136"/>
                  <a:pt x="3268924" y="703816"/>
                </a:cubicBezTo>
                <a:close/>
                <a:moveTo>
                  <a:pt x="3280986" y="563341"/>
                </a:moveTo>
                <a:cubicBezTo>
                  <a:pt x="3345325" y="567770"/>
                  <a:pt x="3409451" y="587735"/>
                  <a:pt x="3472747" y="632722"/>
                </a:cubicBezTo>
                <a:cubicBezTo>
                  <a:pt x="3519922" y="669617"/>
                  <a:pt x="3561419" y="713212"/>
                  <a:pt x="3595884" y="762081"/>
                </a:cubicBezTo>
                <a:cubicBezTo>
                  <a:pt x="3634034" y="822576"/>
                  <a:pt x="3688024" y="871516"/>
                  <a:pt x="3752053" y="903656"/>
                </a:cubicBezTo>
                <a:cubicBezTo>
                  <a:pt x="3830847" y="934371"/>
                  <a:pt x="3916308" y="911397"/>
                  <a:pt x="4007200" y="886708"/>
                </a:cubicBezTo>
                <a:cubicBezTo>
                  <a:pt x="4070275" y="866336"/>
                  <a:pt x="4135831" y="854702"/>
                  <a:pt x="4202014" y="852111"/>
                </a:cubicBezTo>
                <a:cubicBezTo>
                  <a:pt x="4394872" y="854078"/>
                  <a:pt x="4562893" y="955649"/>
                  <a:pt x="4627510" y="1111661"/>
                </a:cubicBezTo>
                <a:cubicBezTo>
                  <a:pt x="4645355" y="1157285"/>
                  <a:pt x="4658734" y="1204551"/>
                  <a:pt x="4667453" y="1252796"/>
                </a:cubicBezTo>
                <a:cubicBezTo>
                  <a:pt x="4674807" y="1290761"/>
                  <a:pt x="4684584" y="1328268"/>
                  <a:pt x="4696631" y="1364994"/>
                </a:cubicBezTo>
                <a:cubicBezTo>
                  <a:pt x="4803775" y="1673377"/>
                  <a:pt x="5142364" y="1759943"/>
                  <a:pt x="5466252" y="1842153"/>
                </a:cubicBezTo>
                <a:cubicBezTo>
                  <a:pt x="5683675" y="1897634"/>
                  <a:pt x="5906229" y="1955112"/>
                  <a:pt x="6060509" y="2080051"/>
                </a:cubicBezTo>
                <a:lnTo>
                  <a:pt x="6109029" y="2128452"/>
                </a:lnTo>
                <a:lnTo>
                  <a:pt x="6042837" y="2128452"/>
                </a:lnTo>
                <a:lnTo>
                  <a:pt x="6026554" y="2112329"/>
                </a:lnTo>
                <a:cubicBezTo>
                  <a:pt x="5882362" y="1996668"/>
                  <a:pt x="5671264" y="1942234"/>
                  <a:pt x="5452763" y="1885782"/>
                </a:cubicBezTo>
                <a:cubicBezTo>
                  <a:pt x="5116112" y="1799226"/>
                  <a:pt x="4767688" y="1707359"/>
                  <a:pt x="4651078" y="1379581"/>
                </a:cubicBezTo>
                <a:cubicBezTo>
                  <a:pt x="4638318" y="1341050"/>
                  <a:pt x="4628026" y="1301783"/>
                  <a:pt x="4620201" y="1261937"/>
                </a:cubicBezTo>
                <a:cubicBezTo>
                  <a:pt x="4612142" y="1216403"/>
                  <a:pt x="4599569" y="1171783"/>
                  <a:pt x="4582675" y="1128745"/>
                </a:cubicBezTo>
                <a:lnTo>
                  <a:pt x="4574715" y="1112439"/>
                </a:lnTo>
                <a:cubicBezTo>
                  <a:pt x="4538270" y="1045482"/>
                  <a:pt x="4483899" y="989988"/>
                  <a:pt x="4417606" y="952090"/>
                </a:cubicBezTo>
                <a:cubicBezTo>
                  <a:pt x="4351311" y="914191"/>
                  <a:pt x="4275689" y="895364"/>
                  <a:pt x="4199179" y="897763"/>
                </a:cubicBezTo>
                <a:cubicBezTo>
                  <a:pt x="4137103" y="900377"/>
                  <a:pt x="4075680" y="911463"/>
                  <a:pt x="4016576" y="930665"/>
                </a:cubicBezTo>
                <a:cubicBezTo>
                  <a:pt x="3923962" y="955764"/>
                  <a:pt x="3827041" y="981968"/>
                  <a:pt x="3733895" y="945672"/>
                </a:cubicBezTo>
                <a:cubicBezTo>
                  <a:pt x="3662350" y="911029"/>
                  <a:pt x="3601750" y="857473"/>
                  <a:pt x="3558678" y="790816"/>
                </a:cubicBezTo>
                <a:cubicBezTo>
                  <a:pt x="3526919" y="745568"/>
                  <a:pt x="3488745" y="705084"/>
                  <a:pt x="3445384" y="670669"/>
                </a:cubicBezTo>
                <a:cubicBezTo>
                  <a:pt x="3389001" y="630211"/>
                  <a:pt x="3332097" y="612336"/>
                  <a:pt x="3274229" y="608732"/>
                </a:cubicBezTo>
                <a:cubicBezTo>
                  <a:pt x="3177783" y="602724"/>
                  <a:pt x="3078661" y="636358"/>
                  <a:pt x="2974816" y="671156"/>
                </a:cubicBezTo>
                <a:cubicBezTo>
                  <a:pt x="2840443" y="715675"/>
                  <a:pt x="2701982" y="761711"/>
                  <a:pt x="2563527" y="719705"/>
                </a:cubicBezTo>
                <a:cubicBezTo>
                  <a:pt x="2257595" y="626776"/>
                  <a:pt x="2059551" y="584525"/>
                  <a:pt x="1853067" y="882157"/>
                </a:cubicBezTo>
                <a:cubicBezTo>
                  <a:pt x="1796976" y="968771"/>
                  <a:pt x="1748200" y="1059868"/>
                  <a:pt x="1707190" y="1154475"/>
                </a:cubicBezTo>
                <a:cubicBezTo>
                  <a:pt x="1679936" y="1213470"/>
                  <a:pt x="1651716" y="1274403"/>
                  <a:pt x="1619825" y="1332798"/>
                </a:cubicBezTo>
                <a:cubicBezTo>
                  <a:pt x="1474792" y="1596976"/>
                  <a:pt x="1256070" y="1806024"/>
                  <a:pt x="1022980" y="1997890"/>
                </a:cubicBezTo>
                <a:lnTo>
                  <a:pt x="858904" y="2128452"/>
                </a:lnTo>
                <a:lnTo>
                  <a:pt x="784573" y="2128452"/>
                </a:lnTo>
                <a:lnTo>
                  <a:pt x="991879" y="1963469"/>
                </a:lnTo>
                <a:cubicBezTo>
                  <a:pt x="1222112" y="1774104"/>
                  <a:pt x="1438269" y="1568204"/>
                  <a:pt x="1579698" y="1310054"/>
                </a:cubicBezTo>
                <a:cubicBezTo>
                  <a:pt x="1610599" y="1253621"/>
                  <a:pt x="1638643" y="1193244"/>
                  <a:pt x="1665696" y="1134832"/>
                </a:cubicBezTo>
                <a:cubicBezTo>
                  <a:pt x="1707588" y="1037668"/>
                  <a:pt x="1757641" y="944177"/>
                  <a:pt x="1815343" y="855392"/>
                </a:cubicBezTo>
                <a:cubicBezTo>
                  <a:pt x="2051620" y="514836"/>
                  <a:pt x="2294098" y="589694"/>
                  <a:pt x="2577607" y="675307"/>
                </a:cubicBezTo>
                <a:cubicBezTo>
                  <a:pt x="2701725" y="712728"/>
                  <a:pt x="2827359" y="671080"/>
                  <a:pt x="2960386" y="626764"/>
                </a:cubicBezTo>
                <a:cubicBezTo>
                  <a:pt x="3065936" y="591738"/>
                  <a:pt x="3173756" y="555961"/>
                  <a:pt x="3280986" y="563341"/>
                </a:cubicBezTo>
                <a:close/>
                <a:moveTo>
                  <a:pt x="3291342" y="423142"/>
                </a:moveTo>
                <a:cubicBezTo>
                  <a:pt x="3358856" y="427725"/>
                  <a:pt x="3426126" y="448645"/>
                  <a:pt x="3492606" y="496057"/>
                </a:cubicBezTo>
                <a:cubicBezTo>
                  <a:pt x="3542085" y="534550"/>
                  <a:pt x="3585611" y="580007"/>
                  <a:pt x="3621867" y="631044"/>
                </a:cubicBezTo>
                <a:cubicBezTo>
                  <a:pt x="3670866" y="693719"/>
                  <a:pt x="3717898" y="754397"/>
                  <a:pt x="3786653" y="781376"/>
                </a:cubicBezTo>
                <a:cubicBezTo>
                  <a:pt x="3870886" y="815267"/>
                  <a:pt x="3961560" y="792108"/>
                  <a:pt x="4055356" y="767428"/>
                </a:cubicBezTo>
                <a:cubicBezTo>
                  <a:pt x="4121982" y="746057"/>
                  <a:pt x="4191210" y="733930"/>
                  <a:pt x="4261070" y="731385"/>
                </a:cubicBezTo>
                <a:cubicBezTo>
                  <a:pt x="4463600" y="733394"/>
                  <a:pt x="4638991" y="840098"/>
                  <a:pt x="4707763" y="1004640"/>
                </a:cubicBezTo>
                <a:cubicBezTo>
                  <a:pt x="4726379" y="1051778"/>
                  <a:pt x="4740610" y="1100482"/>
                  <a:pt x="4750361" y="1150223"/>
                </a:cubicBezTo>
                <a:cubicBezTo>
                  <a:pt x="4757957" y="1190447"/>
                  <a:pt x="4768138" y="1230133"/>
                  <a:pt x="4780838" y="1269030"/>
                </a:cubicBezTo>
                <a:cubicBezTo>
                  <a:pt x="4895556" y="1593898"/>
                  <a:pt x="5249997" y="1685228"/>
                  <a:pt x="5592444" y="1773760"/>
                </a:cubicBezTo>
                <a:cubicBezTo>
                  <a:pt x="5867127" y="1844785"/>
                  <a:pt x="6148882" y="1917493"/>
                  <a:pt x="6305303" y="2112382"/>
                </a:cubicBezTo>
                <a:lnTo>
                  <a:pt x="6315278" y="2128452"/>
                </a:lnTo>
                <a:lnTo>
                  <a:pt x="6255663" y="2128452"/>
                </a:lnTo>
                <a:lnTo>
                  <a:pt x="6185218" y="2058544"/>
                </a:lnTo>
                <a:cubicBezTo>
                  <a:pt x="6033261" y="1936557"/>
                  <a:pt x="5810293" y="1879468"/>
                  <a:pt x="5579697" y="1819904"/>
                </a:cubicBezTo>
                <a:cubicBezTo>
                  <a:pt x="5227594" y="1727432"/>
                  <a:pt x="4860374" y="1633693"/>
                  <a:pt x="4738384" y="1284996"/>
                </a:cubicBezTo>
                <a:cubicBezTo>
                  <a:pt x="4724706" y="1244237"/>
                  <a:pt x="4713890" y="1202596"/>
                  <a:pt x="4706026" y="1160375"/>
                </a:cubicBezTo>
                <a:cubicBezTo>
                  <a:pt x="4697238" y="1112430"/>
                  <a:pt x="4684116" y="1065382"/>
                  <a:pt x="4666848" y="1019827"/>
                </a:cubicBezTo>
                <a:lnTo>
                  <a:pt x="4657923" y="1001568"/>
                </a:lnTo>
                <a:cubicBezTo>
                  <a:pt x="4619518" y="930351"/>
                  <a:pt x="4561959" y="871231"/>
                  <a:pt x="4491704" y="830836"/>
                </a:cubicBezTo>
                <a:cubicBezTo>
                  <a:pt x="4421451" y="790441"/>
                  <a:pt x="4341240" y="770342"/>
                  <a:pt x="4260008" y="772768"/>
                </a:cubicBezTo>
                <a:cubicBezTo>
                  <a:pt x="4194645" y="775661"/>
                  <a:pt x="4129896" y="787220"/>
                  <a:pt x="4067546" y="807205"/>
                </a:cubicBezTo>
                <a:cubicBezTo>
                  <a:pt x="3967881" y="834722"/>
                  <a:pt x="3867068" y="861864"/>
                  <a:pt x="3769126" y="823642"/>
                </a:cubicBezTo>
                <a:cubicBezTo>
                  <a:pt x="3688166" y="791508"/>
                  <a:pt x="3635371" y="724001"/>
                  <a:pt x="3584504" y="658453"/>
                </a:cubicBezTo>
                <a:cubicBezTo>
                  <a:pt x="3551074" y="610533"/>
                  <a:pt x="3510894" y="567619"/>
                  <a:pt x="3465270" y="531100"/>
                </a:cubicBezTo>
                <a:cubicBezTo>
                  <a:pt x="3405999" y="488809"/>
                  <a:pt x="3345788" y="470050"/>
                  <a:pt x="3284484" y="466166"/>
                </a:cubicBezTo>
                <a:cubicBezTo>
                  <a:pt x="3182310" y="459693"/>
                  <a:pt x="3077100" y="494543"/>
                  <a:pt x="2968154" y="530642"/>
                </a:cubicBezTo>
                <a:cubicBezTo>
                  <a:pt x="2827143" y="577416"/>
                  <a:pt x="2681447" y="625501"/>
                  <a:pt x="2536048" y="581141"/>
                </a:cubicBezTo>
                <a:cubicBezTo>
                  <a:pt x="2212721" y="482289"/>
                  <a:pt x="2003691" y="437291"/>
                  <a:pt x="1786298" y="751231"/>
                </a:cubicBezTo>
                <a:cubicBezTo>
                  <a:pt x="1726998" y="842327"/>
                  <a:pt x="1675711" y="938326"/>
                  <a:pt x="1633091" y="1038212"/>
                </a:cubicBezTo>
                <a:cubicBezTo>
                  <a:pt x="1604048" y="1100481"/>
                  <a:pt x="1575199" y="1166062"/>
                  <a:pt x="1541705" y="1227164"/>
                </a:cubicBezTo>
                <a:cubicBezTo>
                  <a:pt x="1338264" y="1598321"/>
                  <a:pt x="995514" y="1866306"/>
                  <a:pt x="663873" y="2124553"/>
                </a:cubicBezTo>
                <a:lnTo>
                  <a:pt x="658886" y="2128452"/>
                </a:lnTo>
                <a:lnTo>
                  <a:pt x="584836" y="2128452"/>
                </a:lnTo>
                <a:lnTo>
                  <a:pt x="634955" y="2089100"/>
                </a:lnTo>
                <a:cubicBezTo>
                  <a:pt x="962498" y="1833388"/>
                  <a:pt x="1301723" y="1569022"/>
                  <a:pt x="1500627" y="1206343"/>
                </a:cubicBezTo>
                <a:cubicBezTo>
                  <a:pt x="1533110" y="1146214"/>
                  <a:pt x="1562939" y="1083580"/>
                  <a:pt x="1591188" y="1021683"/>
                </a:cubicBezTo>
                <a:cubicBezTo>
                  <a:pt x="1634914" y="919336"/>
                  <a:pt x="1687424" y="820919"/>
                  <a:pt x="1748171" y="727577"/>
                </a:cubicBezTo>
                <a:cubicBezTo>
                  <a:pt x="1996265" y="369683"/>
                  <a:pt x="2252866" y="448709"/>
                  <a:pt x="2550098" y="539650"/>
                </a:cubicBezTo>
                <a:cubicBezTo>
                  <a:pt x="2681198" y="579465"/>
                  <a:pt x="2813611" y="535895"/>
                  <a:pt x="2954246" y="489328"/>
                </a:cubicBezTo>
                <a:cubicBezTo>
                  <a:pt x="3065611" y="453238"/>
                  <a:pt x="3178817" y="415502"/>
                  <a:pt x="3291342" y="423142"/>
                </a:cubicBezTo>
                <a:close/>
                <a:moveTo>
                  <a:pt x="3302237" y="282046"/>
                </a:moveTo>
                <a:cubicBezTo>
                  <a:pt x="3373152" y="287124"/>
                  <a:pt x="3443820" y="309385"/>
                  <a:pt x="3513549" y="359362"/>
                </a:cubicBezTo>
                <a:cubicBezTo>
                  <a:pt x="3565384" y="400415"/>
                  <a:pt x="3610991" y="448773"/>
                  <a:pt x="3648904" y="502884"/>
                </a:cubicBezTo>
                <a:cubicBezTo>
                  <a:pt x="3701129" y="569229"/>
                  <a:pt x="3750106" y="632858"/>
                  <a:pt x="3823138" y="661640"/>
                </a:cubicBezTo>
                <a:cubicBezTo>
                  <a:pt x="3911006" y="696085"/>
                  <a:pt x="4006204" y="670291"/>
                  <a:pt x="4107017" y="643151"/>
                </a:cubicBezTo>
                <a:cubicBezTo>
                  <a:pt x="4176588" y="620583"/>
                  <a:pt x="4248990" y="607897"/>
                  <a:pt x="4322038" y="605399"/>
                </a:cubicBezTo>
                <a:cubicBezTo>
                  <a:pt x="4534675" y="608280"/>
                  <a:pt x="4718534" y="720462"/>
                  <a:pt x="4790108" y="892732"/>
                </a:cubicBezTo>
                <a:cubicBezTo>
                  <a:pt x="4809500" y="943481"/>
                  <a:pt x="4824088" y="995886"/>
                  <a:pt x="4833756" y="1049363"/>
                </a:cubicBezTo>
                <a:cubicBezTo>
                  <a:pt x="4841687" y="1091752"/>
                  <a:pt x="4852448" y="1133603"/>
                  <a:pt x="4865912" y="1174567"/>
                </a:cubicBezTo>
                <a:cubicBezTo>
                  <a:pt x="4986044" y="1517465"/>
                  <a:pt x="5358866" y="1613757"/>
                  <a:pt x="5719502" y="1706868"/>
                </a:cubicBezTo>
                <a:cubicBezTo>
                  <a:pt x="6007824" y="1781330"/>
                  <a:pt x="6303773" y="1856932"/>
                  <a:pt x="6467247" y="2060976"/>
                </a:cubicBezTo>
                <a:lnTo>
                  <a:pt x="6508960" y="2128452"/>
                </a:lnTo>
                <a:lnTo>
                  <a:pt x="6453434" y="2128452"/>
                </a:lnTo>
                <a:lnTo>
                  <a:pt x="6429171" y="2089321"/>
                </a:lnTo>
                <a:cubicBezTo>
                  <a:pt x="6276147" y="1898835"/>
                  <a:pt x="5997369" y="1826474"/>
                  <a:pt x="5707154" y="1751858"/>
                </a:cubicBezTo>
                <a:cubicBezTo>
                  <a:pt x="5334916" y="1655760"/>
                  <a:pt x="4951657" y="1555905"/>
                  <a:pt x="4821478" y="1190488"/>
                </a:cubicBezTo>
                <a:cubicBezTo>
                  <a:pt x="4807397" y="1147552"/>
                  <a:pt x="4796172" y="1103736"/>
                  <a:pt x="4787861" y="1059300"/>
                </a:cubicBezTo>
                <a:cubicBezTo>
                  <a:pt x="4778870" y="1008674"/>
                  <a:pt x="4765137" y="959023"/>
                  <a:pt x="4746853" y="911023"/>
                </a:cubicBezTo>
                <a:lnTo>
                  <a:pt x="4737142" y="891186"/>
                </a:lnTo>
                <a:cubicBezTo>
                  <a:pt x="4696681" y="816888"/>
                  <a:pt x="4636361" y="755209"/>
                  <a:pt x="4562852" y="712963"/>
                </a:cubicBezTo>
                <a:cubicBezTo>
                  <a:pt x="4489339" y="670721"/>
                  <a:pt x="4405514" y="649583"/>
                  <a:pt x="4320564" y="651845"/>
                </a:cubicBezTo>
                <a:cubicBezTo>
                  <a:pt x="4251720" y="654970"/>
                  <a:pt x="4183616" y="667263"/>
                  <a:pt x="4117971" y="688313"/>
                </a:cubicBezTo>
                <a:cubicBezTo>
                  <a:pt x="4016144" y="717362"/>
                  <a:pt x="3908323" y="745013"/>
                  <a:pt x="3805575" y="703863"/>
                </a:cubicBezTo>
                <a:cubicBezTo>
                  <a:pt x="3720196" y="669596"/>
                  <a:pt x="3665889" y="599964"/>
                  <a:pt x="3612331" y="529922"/>
                </a:cubicBezTo>
                <a:cubicBezTo>
                  <a:pt x="3576394" y="479901"/>
                  <a:pt x="3533446" y="435290"/>
                  <a:pt x="3484801" y="397472"/>
                </a:cubicBezTo>
                <a:cubicBezTo>
                  <a:pt x="3422363" y="352770"/>
                  <a:pt x="3358989" y="332873"/>
                  <a:pt x="3294498" y="328638"/>
                </a:cubicBezTo>
                <a:cubicBezTo>
                  <a:pt x="3187014" y="321581"/>
                  <a:pt x="3076428" y="358030"/>
                  <a:pt x="2961887" y="395663"/>
                </a:cubicBezTo>
                <a:cubicBezTo>
                  <a:pt x="2813290" y="443732"/>
                  <a:pt x="2660597" y="495271"/>
                  <a:pt x="2508217" y="448518"/>
                </a:cubicBezTo>
                <a:cubicBezTo>
                  <a:pt x="2168286" y="343368"/>
                  <a:pt x="1948406" y="295959"/>
                  <a:pt x="1719211" y="626290"/>
                </a:cubicBezTo>
                <a:cubicBezTo>
                  <a:pt x="1657350" y="721168"/>
                  <a:pt x="1603832" y="821176"/>
                  <a:pt x="1559255" y="925197"/>
                </a:cubicBezTo>
                <a:cubicBezTo>
                  <a:pt x="1528463" y="990779"/>
                  <a:pt x="1497068" y="1057095"/>
                  <a:pt x="1462143" y="1122215"/>
                </a:cubicBezTo>
                <a:cubicBezTo>
                  <a:pt x="1248598" y="1512253"/>
                  <a:pt x="887819" y="1792888"/>
                  <a:pt x="539369" y="2064171"/>
                </a:cubicBezTo>
                <a:lnTo>
                  <a:pt x="457311" y="2128452"/>
                </a:lnTo>
                <a:lnTo>
                  <a:pt x="383011" y="2128452"/>
                </a:lnTo>
                <a:lnTo>
                  <a:pt x="511862" y="2027594"/>
                </a:lnTo>
                <a:cubicBezTo>
                  <a:pt x="858290" y="1762143"/>
                  <a:pt x="1214000" y="1483032"/>
                  <a:pt x="1422970" y="1101432"/>
                </a:cubicBezTo>
                <a:cubicBezTo>
                  <a:pt x="1457495" y="1038408"/>
                  <a:pt x="1487544" y="970351"/>
                  <a:pt x="1518126" y="907304"/>
                </a:cubicBezTo>
                <a:cubicBezTo>
                  <a:pt x="1563738" y="800034"/>
                  <a:pt x="1618683" y="696944"/>
                  <a:pt x="1682281" y="599154"/>
                </a:cubicBezTo>
                <a:cubicBezTo>
                  <a:pt x="1942237" y="223958"/>
                  <a:pt x="2211576" y="307313"/>
                  <a:pt x="2523459" y="403548"/>
                </a:cubicBezTo>
                <a:cubicBezTo>
                  <a:pt x="2661541" y="445756"/>
                  <a:pt x="2800971" y="399724"/>
                  <a:pt x="2948801" y="351067"/>
                </a:cubicBezTo>
                <a:cubicBezTo>
                  <a:pt x="3065169" y="312846"/>
                  <a:pt x="3184047" y="273581"/>
                  <a:pt x="3302237" y="282046"/>
                </a:cubicBezTo>
                <a:close/>
                <a:moveTo>
                  <a:pt x="3315847" y="138813"/>
                </a:moveTo>
                <a:cubicBezTo>
                  <a:pt x="3390052" y="144228"/>
                  <a:pt x="3463967" y="167661"/>
                  <a:pt x="3536879" y="220065"/>
                </a:cubicBezTo>
                <a:cubicBezTo>
                  <a:pt x="3591024" y="263254"/>
                  <a:pt x="3638592" y="314005"/>
                  <a:pt x="3678175" y="370792"/>
                </a:cubicBezTo>
                <a:cubicBezTo>
                  <a:pt x="3732497" y="441420"/>
                  <a:pt x="3783718" y="507716"/>
                  <a:pt x="3860614" y="538465"/>
                </a:cubicBezTo>
                <a:cubicBezTo>
                  <a:pt x="3952932" y="575089"/>
                  <a:pt x="4052777" y="547945"/>
                  <a:pt x="4158689" y="519327"/>
                </a:cubicBezTo>
                <a:cubicBezTo>
                  <a:pt x="4230956" y="496505"/>
                  <a:pt x="4305979" y="483633"/>
                  <a:pt x="4381645" y="481034"/>
                </a:cubicBezTo>
                <a:cubicBezTo>
                  <a:pt x="4604374" y="483788"/>
                  <a:pt x="4796330" y="601646"/>
                  <a:pt x="4871131" y="782484"/>
                </a:cubicBezTo>
                <a:cubicBezTo>
                  <a:pt x="4891539" y="835677"/>
                  <a:pt x="4906778" y="890726"/>
                  <a:pt x="4916609" y="946844"/>
                </a:cubicBezTo>
                <a:cubicBezTo>
                  <a:pt x="4925199" y="991401"/>
                  <a:pt x="4936376" y="1035418"/>
                  <a:pt x="4950068" y="1078652"/>
                </a:cubicBezTo>
                <a:cubicBezTo>
                  <a:pt x="5076567" y="1440533"/>
                  <a:pt x="5467575" y="1541405"/>
                  <a:pt x="5845038" y="1639283"/>
                </a:cubicBezTo>
                <a:cubicBezTo>
                  <a:pt x="6146264" y="1717900"/>
                  <a:pt x="6456538" y="1797775"/>
                  <a:pt x="6628160" y="2011952"/>
                </a:cubicBezTo>
                <a:lnTo>
                  <a:pt x="6700250" y="2128452"/>
                </a:lnTo>
                <a:lnTo>
                  <a:pt x="6649783" y="2128452"/>
                </a:lnTo>
                <a:lnTo>
                  <a:pt x="6594586" y="2039080"/>
                </a:lnTo>
                <a:cubicBezTo>
                  <a:pt x="6434438" y="1839115"/>
                  <a:pt x="6142162" y="1763431"/>
                  <a:pt x="5837154" y="1684498"/>
                </a:cubicBezTo>
                <a:cubicBezTo>
                  <a:pt x="5447119" y="1583631"/>
                  <a:pt x="5043727" y="1479182"/>
                  <a:pt x="4909720" y="1095006"/>
                </a:cubicBezTo>
                <a:cubicBezTo>
                  <a:pt x="4895139" y="1050059"/>
                  <a:pt x="4883373" y="1004197"/>
                  <a:pt x="4874563" y="957752"/>
                </a:cubicBezTo>
                <a:cubicBezTo>
                  <a:pt x="4865336" y="904474"/>
                  <a:pt x="4850987" y="852229"/>
                  <a:pt x="4831724" y="801745"/>
                </a:cubicBezTo>
                <a:lnTo>
                  <a:pt x="4821267" y="780369"/>
                </a:lnTo>
                <a:cubicBezTo>
                  <a:pt x="4747321" y="628962"/>
                  <a:pt x="4577850" y="530416"/>
                  <a:pt x="4383821" y="529029"/>
                </a:cubicBezTo>
                <a:cubicBezTo>
                  <a:pt x="4311596" y="531824"/>
                  <a:pt x="4240045" y="544472"/>
                  <a:pt x="4171152" y="566620"/>
                </a:cubicBezTo>
                <a:cubicBezTo>
                  <a:pt x="4060030" y="595418"/>
                  <a:pt x="3948877" y="627124"/>
                  <a:pt x="3841083" y="583588"/>
                </a:cubicBezTo>
                <a:cubicBezTo>
                  <a:pt x="3752412" y="548516"/>
                  <a:pt x="3694887" y="473265"/>
                  <a:pt x="3639223" y="400893"/>
                </a:cubicBezTo>
                <a:cubicBezTo>
                  <a:pt x="3602393" y="347684"/>
                  <a:pt x="3558107" y="300003"/>
                  <a:pt x="3507697" y="259293"/>
                </a:cubicBezTo>
                <a:cubicBezTo>
                  <a:pt x="3442385" y="212042"/>
                  <a:pt x="3375930" y="190978"/>
                  <a:pt x="3308227" y="186439"/>
                </a:cubicBezTo>
                <a:cubicBezTo>
                  <a:pt x="3195387" y="178877"/>
                  <a:pt x="3079081" y="217223"/>
                  <a:pt x="2958820" y="256752"/>
                </a:cubicBezTo>
                <a:cubicBezTo>
                  <a:pt x="2803383" y="307660"/>
                  <a:pt x="2643105" y="360495"/>
                  <a:pt x="2483603" y="311016"/>
                </a:cubicBezTo>
                <a:cubicBezTo>
                  <a:pt x="2126836" y="200105"/>
                  <a:pt x="1895927" y="149911"/>
                  <a:pt x="1655685" y="496220"/>
                </a:cubicBezTo>
                <a:cubicBezTo>
                  <a:pt x="1589999" y="596793"/>
                  <a:pt x="1533129" y="702820"/>
                  <a:pt x="1485641" y="813059"/>
                </a:cubicBezTo>
                <a:cubicBezTo>
                  <a:pt x="1453814" y="881501"/>
                  <a:pt x="1421587" y="953050"/>
                  <a:pt x="1384326" y="1019324"/>
                </a:cubicBezTo>
                <a:cubicBezTo>
                  <a:pt x="1160126" y="1428072"/>
                  <a:pt x="782098" y="1721930"/>
                  <a:pt x="416248" y="2006035"/>
                </a:cubicBezTo>
                <a:lnTo>
                  <a:pt x="272775" y="2118012"/>
                </a:lnTo>
                <a:lnTo>
                  <a:pt x="260833" y="2128452"/>
                </a:lnTo>
                <a:lnTo>
                  <a:pt x="193201" y="2128452"/>
                </a:lnTo>
                <a:lnTo>
                  <a:pt x="248145" y="2080462"/>
                </a:lnTo>
                <a:lnTo>
                  <a:pt x="391656" y="1968525"/>
                </a:lnTo>
                <a:cubicBezTo>
                  <a:pt x="753599" y="1687318"/>
                  <a:pt x="1127872" y="1396677"/>
                  <a:pt x="1347175" y="996598"/>
                </a:cubicBezTo>
                <a:cubicBezTo>
                  <a:pt x="1383222" y="930947"/>
                  <a:pt x="1415620" y="860710"/>
                  <a:pt x="1446872" y="793054"/>
                </a:cubicBezTo>
                <a:cubicBezTo>
                  <a:pt x="1494622" y="680230"/>
                  <a:pt x="1552066" y="571707"/>
                  <a:pt x="1618536" y="468670"/>
                </a:cubicBezTo>
                <a:cubicBezTo>
                  <a:pt x="1890735" y="75961"/>
                  <a:pt x="2172475" y="163893"/>
                  <a:pt x="2499051" y="265458"/>
                </a:cubicBezTo>
                <a:cubicBezTo>
                  <a:pt x="2644624" y="310194"/>
                  <a:pt x="2790694" y="261906"/>
                  <a:pt x="2945717" y="211164"/>
                </a:cubicBezTo>
                <a:cubicBezTo>
                  <a:pt x="3067694" y="170812"/>
                  <a:pt x="3192172" y="129789"/>
                  <a:pt x="3315847" y="138813"/>
                </a:cubicBezTo>
                <a:close/>
                <a:moveTo>
                  <a:pt x="3326698" y="1351"/>
                </a:moveTo>
                <a:cubicBezTo>
                  <a:pt x="3404139" y="7077"/>
                  <a:pt x="3481225" y="31628"/>
                  <a:pt x="3557152" y="86503"/>
                </a:cubicBezTo>
                <a:cubicBezTo>
                  <a:pt x="3614128" y="131563"/>
                  <a:pt x="3663922" y="184843"/>
                  <a:pt x="3704974" y="244650"/>
                </a:cubicBezTo>
                <a:cubicBezTo>
                  <a:pt x="3761797" y="318399"/>
                  <a:pt x="3815310" y="388404"/>
                  <a:pt x="3895857" y="420701"/>
                </a:cubicBezTo>
                <a:cubicBezTo>
                  <a:pt x="3994236" y="457805"/>
                  <a:pt x="4097575" y="430880"/>
                  <a:pt x="4208303" y="401293"/>
                </a:cubicBezTo>
                <a:cubicBezTo>
                  <a:pt x="4284496" y="376566"/>
                  <a:pt x="4363741" y="362596"/>
                  <a:pt x="4443730" y="359810"/>
                </a:cubicBezTo>
                <a:cubicBezTo>
                  <a:pt x="4675971" y="363226"/>
                  <a:pt x="4876577" y="486932"/>
                  <a:pt x="4954391" y="675921"/>
                </a:cubicBezTo>
                <a:cubicBezTo>
                  <a:pt x="4975261" y="730849"/>
                  <a:pt x="4990724" y="787703"/>
                  <a:pt x="5000605" y="845719"/>
                </a:cubicBezTo>
                <a:cubicBezTo>
                  <a:pt x="5009528" y="892445"/>
                  <a:pt x="5021248" y="938583"/>
                  <a:pt x="5035699" y="983888"/>
                </a:cubicBezTo>
                <a:cubicBezTo>
                  <a:pt x="5166486" y="1362453"/>
                  <a:pt x="5576647" y="1468878"/>
                  <a:pt x="5971515" y="1571715"/>
                </a:cubicBezTo>
                <a:cubicBezTo>
                  <a:pt x="6339542" y="1667106"/>
                  <a:pt x="6718679" y="1765539"/>
                  <a:pt x="6866113" y="2085859"/>
                </a:cubicBezTo>
                <a:lnTo>
                  <a:pt x="6882625" y="2128452"/>
                </a:lnTo>
                <a:lnTo>
                  <a:pt x="6834860" y="2128452"/>
                </a:lnTo>
                <a:lnTo>
                  <a:pt x="6827250" y="2104213"/>
                </a:lnTo>
                <a:cubicBezTo>
                  <a:pt x="6690608" y="1804304"/>
                  <a:pt x="6334924" y="1713188"/>
                  <a:pt x="5962659" y="1616921"/>
                </a:cubicBezTo>
                <a:cubicBezTo>
                  <a:pt x="5554633" y="1510896"/>
                  <a:pt x="5132666" y="1402060"/>
                  <a:pt x="4993202" y="999817"/>
                </a:cubicBezTo>
                <a:cubicBezTo>
                  <a:pt x="4977762" y="952818"/>
                  <a:pt x="4965595" y="904774"/>
                  <a:pt x="4956821" y="856040"/>
                </a:cubicBezTo>
                <a:cubicBezTo>
                  <a:pt x="4946840" y="800220"/>
                  <a:pt x="4931723" y="745444"/>
                  <a:pt x="4911696" y="692429"/>
                </a:cubicBezTo>
                <a:cubicBezTo>
                  <a:pt x="4907890" y="684652"/>
                  <a:pt x="4904123" y="676915"/>
                  <a:pt x="4900322" y="669134"/>
                </a:cubicBezTo>
                <a:cubicBezTo>
                  <a:pt x="4822919" y="510703"/>
                  <a:pt x="4646175" y="408100"/>
                  <a:pt x="4442459" y="405672"/>
                </a:cubicBezTo>
                <a:cubicBezTo>
                  <a:pt x="4366894" y="408642"/>
                  <a:pt x="4292044" y="421891"/>
                  <a:pt x="4220033" y="445090"/>
                </a:cubicBezTo>
                <a:cubicBezTo>
                  <a:pt x="4106749" y="475421"/>
                  <a:pt x="3988832" y="505146"/>
                  <a:pt x="3878329" y="462968"/>
                </a:cubicBezTo>
                <a:cubicBezTo>
                  <a:pt x="3785796" y="425927"/>
                  <a:pt x="3725772" y="347555"/>
                  <a:pt x="3667612" y="272057"/>
                </a:cubicBezTo>
                <a:cubicBezTo>
                  <a:pt x="3629022" y="216028"/>
                  <a:pt x="3582545" y="165863"/>
                  <a:pt x="3529590" y="123086"/>
                </a:cubicBezTo>
                <a:cubicBezTo>
                  <a:pt x="3460799" y="73547"/>
                  <a:pt x="3391021" y="51347"/>
                  <a:pt x="3320042" y="46442"/>
                </a:cubicBezTo>
                <a:cubicBezTo>
                  <a:pt x="3201742" y="38268"/>
                  <a:pt x="3080103" y="78138"/>
                  <a:pt x="2954124" y="119563"/>
                </a:cubicBezTo>
                <a:cubicBezTo>
                  <a:pt x="2794045" y="171819"/>
                  <a:pt x="2624577" y="227647"/>
                  <a:pt x="2457719" y="175976"/>
                </a:cubicBezTo>
                <a:cubicBezTo>
                  <a:pt x="2083969" y="58980"/>
                  <a:pt x="1841818" y="5584"/>
                  <a:pt x="1590169" y="369069"/>
                </a:cubicBezTo>
                <a:cubicBezTo>
                  <a:pt x="1521911" y="474212"/>
                  <a:pt x="1462839" y="585000"/>
                  <a:pt x="1413548" y="700157"/>
                </a:cubicBezTo>
                <a:cubicBezTo>
                  <a:pt x="1382269" y="770719"/>
                  <a:pt x="1346516" y="844953"/>
                  <a:pt x="1308069" y="915710"/>
                </a:cubicBezTo>
                <a:cubicBezTo>
                  <a:pt x="1073939" y="1342709"/>
                  <a:pt x="678109" y="1649619"/>
                  <a:pt x="295259" y="1946395"/>
                </a:cubicBezTo>
                <a:lnTo>
                  <a:pt x="145707" y="2062734"/>
                </a:lnTo>
                <a:lnTo>
                  <a:pt x="70292" y="2128452"/>
                </a:lnTo>
                <a:lnTo>
                  <a:pt x="0" y="2128452"/>
                </a:lnTo>
                <a:lnTo>
                  <a:pt x="116237" y="2027111"/>
                </a:lnTo>
                <a:cubicBezTo>
                  <a:pt x="165749" y="1988032"/>
                  <a:pt x="215855" y="1949087"/>
                  <a:pt x="266000" y="1910181"/>
                </a:cubicBezTo>
                <a:cubicBezTo>
                  <a:pt x="645532" y="1614568"/>
                  <a:pt x="1036844" y="1311295"/>
                  <a:pt x="1267011" y="891994"/>
                </a:cubicBezTo>
                <a:cubicBezTo>
                  <a:pt x="1304847" y="822990"/>
                  <a:pt x="1338268" y="749906"/>
                  <a:pt x="1371482" y="679353"/>
                </a:cubicBezTo>
                <a:cubicBezTo>
                  <a:pt x="1421445" y="561761"/>
                  <a:pt x="1481752" y="448776"/>
                  <a:pt x="1551641" y="341677"/>
                </a:cubicBezTo>
                <a:cubicBezTo>
                  <a:pt x="1836243" y="-66211"/>
                  <a:pt x="2130310" y="26214"/>
                  <a:pt x="2472193" y="132368"/>
                </a:cubicBezTo>
                <a:cubicBezTo>
                  <a:pt x="2625510" y="182031"/>
                  <a:pt x="2777811" y="129703"/>
                  <a:pt x="2940266" y="76332"/>
                </a:cubicBezTo>
                <a:cubicBezTo>
                  <a:pt x="3067579" y="34550"/>
                  <a:pt x="3197631" y="-8193"/>
                  <a:pt x="3326698" y="135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1" name="Freeform 20">
            <a:extLst>
              <a:ext uri="{FF2B5EF4-FFF2-40B4-BE49-F238E27FC236}">
                <a16:creationId xmlns:a16="http://schemas.microsoft.com/office/drawing/2014/main" id="{D266FAD9-6831-37FB-48F6-389B5458D2C7}"/>
              </a:ext>
            </a:extLst>
          </p:cNvPr>
          <p:cNvSpPr/>
          <p:nvPr userDrawn="1"/>
        </p:nvSpPr>
        <p:spPr>
          <a:xfrm>
            <a:off x="10667996" y="0"/>
            <a:ext cx="1524005" cy="1509935"/>
          </a:xfrm>
          <a:custGeom>
            <a:avLst/>
            <a:gdLst>
              <a:gd name="connsiteX0" fmla="*/ 31459 w 1524005"/>
              <a:gd name="connsiteY0" fmla="*/ 0 h 1509935"/>
              <a:gd name="connsiteX1" fmla="*/ 506597 w 1524005"/>
              <a:gd name="connsiteY1" fmla="*/ 0 h 1509935"/>
              <a:gd name="connsiteX2" fmla="*/ 470496 w 1524005"/>
              <a:gd name="connsiteY2" fmla="*/ 116298 h 1509935"/>
              <a:gd name="connsiteX3" fmla="*/ 454618 w 1524005"/>
              <a:gd name="connsiteY3" fmla="*/ 273801 h 1509935"/>
              <a:gd name="connsiteX4" fmla="*/ 1236134 w 1524005"/>
              <a:gd name="connsiteY4" fmla="*/ 1055317 h 1509935"/>
              <a:gd name="connsiteX5" fmla="*/ 1393637 w 1524005"/>
              <a:gd name="connsiteY5" fmla="*/ 1039439 h 1509935"/>
              <a:gd name="connsiteX6" fmla="*/ 1524005 w 1524005"/>
              <a:gd name="connsiteY6" fmla="*/ 998971 h 1509935"/>
              <a:gd name="connsiteX7" fmla="*/ 1524005 w 1524005"/>
              <a:gd name="connsiteY7" fmla="*/ 1474858 h 1509935"/>
              <a:gd name="connsiteX8" fmla="*/ 1485258 w 1524005"/>
              <a:gd name="connsiteY8" fmla="*/ 1484821 h 1509935"/>
              <a:gd name="connsiteX9" fmla="*/ 1236134 w 1524005"/>
              <a:gd name="connsiteY9" fmla="*/ 1509935 h 1509935"/>
              <a:gd name="connsiteX10" fmla="*/ 0 w 1524005"/>
              <a:gd name="connsiteY10" fmla="*/ 273801 h 1509935"/>
              <a:gd name="connsiteX11" fmla="*/ 25114 w 1524005"/>
              <a:gd name="connsiteY11" fmla="*/ 24677 h 150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5">
                <a:moveTo>
                  <a:pt x="31459" y="0"/>
                </a:moveTo>
                <a:lnTo>
                  <a:pt x="506597" y="0"/>
                </a:lnTo>
                <a:lnTo>
                  <a:pt x="470496" y="116298"/>
                </a:lnTo>
                <a:cubicBezTo>
                  <a:pt x="460085" y="167173"/>
                  <a:pt x="454618" y="219849"/>
                  <a:pt x="454618" y="273801"/>
                </a:cubicBezTo>
                <a:cubicBezTo>
                  <a:pt x="454618" y="705420"/>
                  <a:pt x="804515" y="1055317"/>
                  <a:pt x="1236134" y="1055317"/>
                </a:cubicBezTo>
                <a:cubicBezTo>
                  <a:pt x="1290086" y="1055317"/>
                  <a:pt x="1342762" y="1049850"/>
                  <a:pt x="1393637" y="1039439"/>
                </a:cubicBezTo>
                <a:lnTo>
                  <a:pt x="1524005" y="998971"/>
                </a:lnTo>
                <a:lnTo>
                  <a:pt x="1524005" y="1474858"/>
                </a:lnTo>
                <a:lnTo>
                  <a:pt x="1485258" y="1484821"/>
                </a:lnTo>
                <a:cubicBezTo>
                  <a:pt x="1404789" y="1501288"/>
                  <a:pt x="1321471" y="1509935"/>
                  <a:pt x="1236134" y="1509935"/>
                </a:cubicBezTo>
                <a:cubicBezTo>
                  <a:pt x="553436" y="1509935"/>
                  <a:pt x="0" y="956499"/>
                  <a:pt x="0" y="273801"/>
                </a:cubicBezTo>
                <a:cubicBezTo>
                  <a:pt x="0" y="188464"/>
                  <a:pt x="8648" y="105146"/>
                  <a:pt x="25114" y="246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Text Placeholder 132">
            <a:extLst>
              <a:ext uri="{FF2B5EF4-FFF2-40B4-BE49-F238E27FC236}">
                <a16:creationId xmlns:a16="http://schemas.microsoft.com/office/drawing/2014/main" id="{23E76502-FDB7-292D-6E7B-06DFE1318725}"/>
              </a:ext>
            </a:extLst>
          </p:cNvPr>
          <p:cNvSpPr>
            <a:spLocks noGrp="1"/>
          </p:cNvSpPr>
          <p:nvPr>
            <p:ph type="body" sz="quarter" idx="12"/>
          </p:nvPr>
        </p:nvSpPr>
        <p:spPr>
          <a:xfrm>
            <a:off x="6793992" y="4005072"/>
            <a:ext cx="4709160" cy="914400"/>
          </a:xfrm>
          <a:noFill/>
        </p:spPr>
        <p:txBody>
          <a:bodyPr lIns="0" tIns="45720" rIns="0" bIns="45720">
            <a:noAutofit/>
          </a:bodyPr>
          <a:lstStyle>
            <a:lvl1pPr>
              <a:defRPr sz="2400" b="0" spc="0" baseline="0">
                <a:solidFill>
                  <a:schemeClr val="bg1"/>
                </a:solidFill>
                <a:latin typeface="+mn-lt"/>
              </a:defRPr>
            </a:lvl1pPr>
            <a:lvl2pPr>
              <a:defRPr sz="2400" b="0">
                <a:solidFill>
                  <a:schemeClr val="bg1"/>
                </a:solidFill>
                <a:latin typeface="+mn-lt"/>
              </a:defRPr>
            </a:lvl2pPr>
            <a:lvl3pPr>
              <a:defRPr sz="2400" b="0">
                <a:solidFill>
                  <a:schemeClr val="bg1"/>
                </a:solidFill>
                <a:latin typeface="+mn-lt"/>
              </a:defRPr>
            </a:lvl3pPr>
            <a:lvl4pPr>
              <a:defRPr sz="2400" b="0">
                <a:solidFill>
                  <a:schemeClr val="bg1"/>
                </a:solidFill>
                <a:latin typeface="+mn-lt"/>
              </a:defRPr>
            </a:lvl4pPr>
            <a:lvl5pPr>
              <a:defRPr sz="2400" b="0">
                <a:solidFill>
                  <a:schemeClr val="bg1"/>
                </a:solidFill>
                <a:latin typeface="+mn-lt"/>
              </a:defRPr>
            </a:lvl5pPr>
          </a:lstStyle>
          <a:p>
            <a:pPr lvl="0"/>
            <a:r>
              <a:rPr lang="en-US"/>
              <a:t>Click to edit Master text styles</a:t>
            </a:r>
          </a:p>
        </p:txBody>
      </p:sp>
    </p:spTree>
    <p:extLst>
      <p:ext uri="{BB962C8B-B14F-4D97-AF65-F5344CB8AC3E}">
        <p14:creationId xmlns:p14="http://schemas.microsoft.com/office/powerpoint/2010/main" val="88642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peaker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tx2">
              <a:alpha val="85000"/>
            </a:schemeClr>
          </a:solidFill>
        </p:spPr>
        <p:txBody>
          <a:bodyPr lIns="795528" tIns="338328">
            <a:normAutofit/>
          </a:bodyPr>
          <a:lstStyle>
            <a:lvl1pPr>
              <a:lnSpc>
                <a:spcPct val="85000"/>
              </a:lnSpc>
              <a:defRPr sz="3800"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95528" y="6227064"/>
            <a:ext cx="10296144" cy="228600"/>
          </a:xfrm>
          <a:noFill/>
        </p:spPr>
        <p:txBody>
          <a:bodyPr lIns="0" tIns="0" rIns="0" bIns="0" anchor="b">
            <a:noAutofit/>
          </a:bodyPr>
          <a:lstStyle>
            <a:lvl1pPr>
              <a:lnSpc>
                <a:spcPct val="85000"/>
              </a:lnSpc>
              <a:defRPr sz="1400" b="1" cap="all" baseline="0">
                <a:solidFill>
                  <a:schemeClr val="bg1"/>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09CD8929-247A-E677-0E75-0079DF0CAE54}"/>
              </a:ext>
            </a:extLst>
          </p:cNvPr>
          <p:cNvSpPr>
            <a:spLocks noGrp="1"/>
          </p:cNvSpPr>
          <p:nvPr>
            <p:ph type="body" sz="quarter" idx="11"/>
          </p:nvPr>
        </p:nvSpPr>
        <p:spPr>
          <a:xfrm>
            <a:off x="795528" y="6437376"/>
            <a:ext cx="10296144" cy="228600"/>
          </a:xfrm>
          <a:noFill/>
        </p:spPr>
        <p:txBody>
          <a:bodyPr lIns="0" tIns="0" rIns="0" bIns="0" anchor="b">
            <a:normAutofit/>
          </a:bodyPr>
          <a:lstStyle>
            <a:lvl1pPr>
              <a:lnSpc>
                <a:spcPct val="85000"/>
              </a:lnSpc>
              <a:defRPr sz="1400" b="0" i="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355745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5" name="Footer Placeholder 4"/>
          <p:cNvSpPr>
            <a:spLocks noGrp="1"/>
          </p:cNvSpPr>
          <p:nvPr>
            <p:ph type="ftr" sz="quarter" idx="11"/>
          </p:nvPr>
        </p:nvSpPr>
        <p:spPr/>
        <p:txBody>
          <a:bodyPr/>
          <a:lstStyle/>
          <a:p>
            <a:r>
              <a:rPr lang="en-US"/>
              <a:t>CONTOSO ALL-HANDS</a:t>
            </a:r>
            <a:endParaRPr lang="en-US" dirty="0"/>
          </a:p>
        </p:txBody>
      </p:sp>
      <p:sp>
        <p:nvSpPr>
          <p:cNvPr id="6" name="Slide Number Placeholder 5"/>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870849699"/>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56D8C-167C-4FC4-0D6E-FAF221999DB5}"/>
              </a:ext>
            </a:extLst>
          </p:cNvPr>
          <p:cNvSpPr/>
          <p:nvPr userDrawn="1"/>
        </p:nvSpPr>
        <p:spPr>
          <a:xfrm>
            <a:off x="0" y="-848"/>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5CCCAE1A-D8FB-67F8-C2D7-2110D48FE9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3020"/>
          <a:stretch>
            <a:fillRect/>
          </a:stretch>
        </p:blipFill>
        <p:spPr>
          <a:xfrm>
            <a:off x="827697" y="0"/>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416552" cy="685800"/>
          </a:xfrm>
          <a:noFill/>
        </p:spPr>
        <p:txBody>
          <a:bodyPr/>
          <a:lstStyle>
            <a:lvl1pPr>
              <a:lnSpc>
                <a:spcPct val="85000"/>
              </a:lnSpc>
              <a:spcBef>
                <a:spcPts val="1000"/>
              </a:spcBef>
              <a:spcAft>
                <a:spcPts val="1200"/>
              </a:spcAft>
              <a:defRPr sz="3800" cap="all"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4" name="Slide Number Placeholder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Text Placeholder 7">
            <a:extLst>
              <a:ext uri="{FF2B5EF4-FFF2-40B4-BE49-F238E27FC236}">
                <a16:creationId xmlns:a16="http://schemas.microsoft.com/office/drawing/2014/main" id="{221ACB86-E658-B518-0D42-755A9F082764}"/>
              </a:ext>
            </a:extLst>
          </p:cNvPr>
          <p:cNvSpPr>
            <a:spLocks noGrp="1"/>
          </p:cNvSpPr>
          <p:nvPr>
            <p:ph type="body" sz="quarter" idx="12"/>
          </p:nvPr>
        </p:nvSpPr>
        <p:spPr>
          <a:xfrm>
            <a:off x="548640" y="2496312"/>
            <a:ext cx="3831336" cy="3721608"/>
          </a:xfrm>
          <a:noFill/>
        </p:spPr>
        <p:txBody>
          <a:bodyPr lIns="0" tIns="0" rIns="0" bIns="0">
            <a:normAutofit/>
          </a:bodyPr>
          <a:lstStyle>
            <a:lvl1pPr marL="347472" indent="-347472">
              <a:spcBef>
                <a:spcPts val="400"/>
              </a:spcBef>
              <a:spcAft>
                <a:spcPts val="600"/>
              </a:spcAft>
              <a:buFont typeface="Arial" panose="020B0604020202020204" pitchFamily="34" charset="0"/>
              <a:buChar char="•"/>
              <a:defRPr sz="2400">
                <a:solidFill>
                  <a:schemeClr val="bg1"/>
                </a:solidFill>
              </a:defRPr>
            </a:lvl1pPr>
            <a:lvl2pPr marL="694944" indent="-347472">
              <a:spcBef>
                <a:spcPts val="400"/>
              </a:spcBef>
              <a:spcAft>
                <a:spcPts val="600"/>
              </a:spcAft>
              <a:defRPr sz="2400">
                <a:solidFill>
                  <a:schemeClr val="bg1"/>
                </a:solidFill>
              </a:defRPr>
            </a:lvl2pPr>
            <a:lvl3pPr marL="1097280" indent="-347472">
              <a:spcBef>
                <a:spcPts val="400"/>
              </a:spcBef>
              <a:spcAft>
                <a:spcPts val="600"/>
              </a:spcAft>
              <a:defRPr sz="2400">
                <a:solidFill>
                  <a:schemeClr val="bg1"/>
                </a:solidFill>
              </a:defRPr>
            </a:lvl3pPr>
            <a:lvl4pPr>
              <a:spcBef>
                <a:spcPts val="400"/>
              </a:spcBef>
              <a:spcAft>
                <a:spcPts val="600"/>
              </a:spcAft>
              <a:defRPr sz="2400">
                <a:solidFill>
                  <a:schemeClr val="bg1"/>
                </a:solidFill>
              </a:defRPr>
            </a:lvl4pPr>
            <a:lvl5pPr>
              <a:spcBef>
                <a:spcPts val="400"/>
              </a:spcBef>
              <a:spcAft>
                <a:spcPts val="600"/>
              </a:spcAft>
              <a:defRPr sz="2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9" name="Freeform: Shape 8">
            <a:extLst>
              <a:ext uri="{FF2B5EF4-FFF2-40B4-BE49-F238E27FC236}">
                <a16:creationId xmlns:a16="http://schemas.microsoft.com/office/drawing/2014/main" id="{00FBEB65-5597-BF7C-BC6C-8EE3382B7CF7}"/>
              </a:ext>
            </a:extLst>
          </p:cNvPr>
          <p:cNvSpPr/>
          <p:nvPr userDrawn="1"/>
        </p:nvSpPr>
        <p:spPr>
          <a:xfrm>
            <a:off x="2987035" y="3469874"/>
            <a:ext cx="7641513" cy="3388127"/>
          </a:xfrm>
          <a:custGeom>
            <a:avLst/>
            <a:gdLst>
              <a:gd name="connsiteX0" fmla="*/ 3753259 w 7641513"/>
              <a:gd name="connsiteY0" fmla="*/ 3221635 h 3388127"/>
              <a:gd name="connsiteX1" fmla="*/ 3957344 w 7641513"/>
              <a:gd name="connsiteY1" fmla="*/ 3312548 h 3388127"/>
              <a:gd name="connsiteX2" fmla="*/ 4031619 w 7641513"/>
              <a:gd name="connsiteY2" fmla="*/ 3388127 h 3388127"/>
              <a:gd name="connsiteX3" fmla="*/ 3965628 w 7641513"/>
              <a:gd name="connsiteY3" fmla="*/ 3388127 h 3388127"/>
              <a:gd name="connsiteX4" fmla="*/ 3932887 w 7641513"/>
              <a:gd name="connsiteY4" fmla="*/ 3354216 h 3388127"/>
              <a:gd name="connsiteX5" fmla="*/ 3751927 w 7641513"/>
              <a:gd name="connsiteY5" fmla="*/ 3269610 h 3388127"/>
              <a:gd name="connsiteX6" fmla="*/ 3691030 w 7641513"/>
              <a:gd name="connsiteY6" fmla="*/ 3273710 h 3388127"/>
              <a:gd name="connsiteX7" fmla="*/ 3495252 w 7641513"/>
              <a:gd name="connsiteY7" fmla="*/ 3384986 h 3388127"/>
              <a:gd name="connsiteX8" fmla="*/ 3492662 w 7641513"/>
              <a:gd name="connsiteY8" fmla="*/ 3388127 h 3388127"/>
              <a:gd name="connsiteX9" fmla="*/ 3431498 w 7641513"/>
              <a:gd name="connsiteY9" fmla="*/ 3388127 h 3388127"/>
              <a:gd name="connsiteX10" fmla="*/ 3464463 w 7641513"/>
              <a:gd name="connsiteY10" fmla="*/ 3348514 h 3388127"/>
              <a:gd name="connsiteX11" fmla="*/ 3682674 w 7641513"/>
              <a:gd name="connsiteY11" fmla="*/ 3226373 h 3388127"/>
              <a:gd name="connsiteX12" fmla="*/ 3753259 w 7641513"/>
              <a:gd name="connsiteY12" fmla="*/ 3221635 h 3388127"/>
              <a:gd name="connsiteX13" fmla="*/ 3724618 w 7641513"/>
              <a:gd name="connsiteY13" fmla="*/ 3051683 h 3388127"/>
              <a:gd name="connsiteX14" fmla="*/ 4129337 w 7641513"/>
              <a:gd name="connsiteY14" fmla="*/ 3352689 h 3388127"/>
              <a:gd name="connsiteX15" fmla="*/ 4158296 w 7641513"/>
              <a:gd name="connsiteY15" fmla="*/ 3388127 h 3388127"/>
              <a:gd name="connsiteX16" fmla="*/ 4100657 w 7641513"/>
              <a:gd name="connsiteY16" fmla="*/ 3388127 h 3388127"/>
              <a:gd name="connsiteX17" fmla="*/ 4091395 w 7641513"/>
              <a:gd name="connsiteY17" fmla="*/ 3376797 h 3388127"/>
              <a:gd name="connsiteX18" fmla="*/ 3721661 w 7641513"/>
              <a:gd name="connsiteY18" fmla="*/ 3092999 h 3388127"/>
              <a:gd name="connsiteX19" fmla="*/ 3654513 w 7641513"/>
              <a:gd name="connsiteY19" fmla="*/ 3097775 h 3388127"/>
              <a:gd name="connsiteX20" fmla="*/ 3385936 w 7641513"/>
              <a:gd name="connsiteY20" fmla="*/ 3289468 h 3388127"/>
              <a:gd name="connsiteX21" fmla="*/ 3331973 w 7641513"/>
              <a:gd name="connsiteY21" fmla="*/ 3388127 h 3388127"/>
              <a:gd name="connsiteX22" fmla="*/ 3281787 w 7641513"/>
              <a:gd name="connsiteY22" fmla="*/ 3388127 h 3388127"/>
              <a:gd name="connsiteX23" fmla="*/ 3348348 w 7641513"/>
              <a:gd name="connsiteY23" fmla="*/ 3266605 h 3388127"/>
              <a:gd name="connsiteX24" fmla="*/ 3647201 w 7641513"/>
              <a:gd name="connsiteY24" fmla="*/ 3057883 h 3388127"/>
              <a:gd name="connsiteX25" fmla="*/ 3724618 w 7641513"/>
              <a:gd name="connsiteY25" fmla="*/ 3051683 h 3388127"/>
              <a:gd name="connsiteX26" fmla="*/ 3701221 w 7641513"/>
              <a:gd name="connsiteY26" fmla="*/ 2881637 h 3388127"/>
              <a:gd name="connsiteX27" fmla="*/ 4142738 w 7641513"/>
              <a:gd name="connsiteY27" fmla="*/ 3208715 h 3388127"/>
              <a:gd name="connsiteX28" fmla="*/ 4243425 w 7641513"/>
              <a:gd name="connsiteY28" fmla="*/ 3332273 h 3388127"/>
              <a:gd name="connsiteX29" fmla="*/ 4299305 w 7641513"/>
              <a:gd name="connsiteY29" fmla="*/ 3388127 h 3388127"/>
              <a:gd name="connsiteX30" fmla="*/ 4231768 w 7641513"/>
              <a:gd name="connsiteY30" fmla="*/ 3388127 h 3388127"/>
              <a:gd name="connsiteX31" fmla="*/ 4209809 w 7641513"/>
              <a:gd name="connsiteY31" fmla="*/ 3364697 h 3388127"/>
              <a:gd name="connsiteX32" fmla="*/ 4105498 w 7641513"/>
              <a:gd name="connsiteY32" fmla="*/ 3237638 h 3388127"/>
              <a:gd name="connsiteX33" fmla="*/ 3699188 w 7641513"/>
              <a:gd name="connsiteY33" fmla="*/ 2929171 h 3388127"/>
              <a:gd name="connsiteX34" fmla="*/ 3624968 w 7641513"/>
              <a:gd name="connsiteY34" fmla="*/ 2934628 h 3388127"/>
              <a:gd name="connsiteX35" fmla="*/ 3327734 w 7641513"/>
              <a:gd name="connsiteY35" fmla="*/ 3146902 h 3388127"/>
              <a:gd name="connsiteX36" fmla="*/ 3250247 w 7641513"/>
              <a:gd name="connsiteY36" fmla="*/ 3290870 h 3388127"/>
              <a:gd name="connsiteX37" fmla="*/ 3218077 w 7641513"/>
              <a:gd name="connsiteY37" fmla="*/ 3388127 h 3388127"/>
              <a:gd name="connsiteX38" fmla="*/ 3169708 w 7641513"/>
              <a:gd name="connsiteY38" fmla="*/ 3388127 h 3388127"/>
              <a:gd name="connsiteX39" fmla="*/ 3209746 w 7641513"/>
              <a:gd name="connsiteY39" fmla="*/ 3268834 h 3388127"/>
              <a:gd name="connsiteX40" fmla="*/ 3291640 w 7641513"/>
              <a:gd name="connsiteY40" fmla="*/ 3118875 h 3388127"/>
              <a:gd name="connsiteX41" fmla="*/ 3616998 w 7641513"/>
              <a:gd name="connsiteY41" fmla="*/ 2888616 h 3388127"/>
              <a:gd name="connsiteX42" fmla="*/ 3701221 w 7641513"/>
              <a:gd name="connsiteY42" fmla="*/ 2881637 h 3388127"/>
              <a:gd name="connsiteX43" fmla="*/ 3673089 w 7641513"/>
              <a:gd name="connsiteY43" fmla="*/ 2712061 h 3388127"/>
              <a:gd name="connsiteX44" fmla="*/ 4150854 w 7641513"/>
              <a:gd name="connsiteY44" fmla="*/ 3065449 h 3388127"/>
              <a:gd name="connsiteX45" fmla="*/ 4435524 w 7641513"/>
              <a:gd name="connsiteY45" fmla="*/ 3355621 h 3388127"/>
              <a:gd name="connsiteX46" fmla="*/ 4499240 w 7641513"/>
              <a:gd name="connsiteY46" fmla="*/ 3388127 h 3388127"/>
              <a:gd name="connsiteX47" fmla="*/ 4402992 w 7641513"/>
              <a:gd name="connsiteY47" fmla="*/ 3388127 h 3388127"/>
              <a:gd name="connsiteX48" fmla="*/ 4349943 w 7641513"/>
              <a:gd name="connsiteY48" fmla="*/ 3350733 h 3388127"/>
              <a:gd name="connsiteX49" fmla="*/ 4114112 w 7641513"/>
              <a:gd name="connsiteY49" fmla="*/ 3092657 h 3388127"/>
              <a:gd name="connsiteX50" fmla="*/ 3672609 w 7641513"/>
              <a:gd name="connsiteY50" fmla="*/ 2759125 h 3388127"/>
              <a:gd name="connsiteX51" fmla="*/ 3591200 w 7641513"/>
              <a:gd name="connsiteY51" fmla="*/ 2766585 h 3388127"/>
              <a:gd name="connsiteX52" fmla="*/ 3267460 w 7641513"/>
              <a:gd name="connsiteY52" fmla="*/ 3000387 h 3388127"/>
              <a:gd name="connsiteX53" fmla="*/ 3128508 w 7641513"/>
              <a:gd name="connsiteY53" fmla="*/ 3326200 h 3388127"/>
              <a:gd name="connsiteX54" fmla="*/ 3109315 w 7641513"/>
              <a:gd name="connsiteY54" fmla="*/ 3388127 h 3388127"/>
              <a:gd name="connsiteX55" fmla="*/ 3060506 w 7641513"/>
              <a:gd name="connsiteY55" fmla="*/ 3388127 h 3388127"/>
              <a:gd name="connsiteX56" fmla="*/ 3083585 w 7641513"/>
              <a:gd name="connsiteY56" fmla="*/ 3313472 h 3388127"/>
              <a:gd name="connsiteX57" fmla="*/ 3230092 w 7641513"/>
              <a:gd name="connsiteY57" fmla="*/ 2971437 h 3388127"/>
              <a:gd name="connsiteX58" fmla="*/ 3581942 w 7641513"/>
              <a:gd name="connsiteY58" fmla="*/ 2720085 h 3388127"/>
              <a:gd name="connsiteX59" fmla="*/ 3673089 w 7641513"/>
              <a:gd name="connsiteY59" fmla="*/ 2712061 h 3388127"/>
              <a:gd name="connsiteX60" fmla="*/ 3647925 w 7641513"/>
              <a:gd name="connsiteY60" fmla="*/ 2542937 h 3388127"/>
              <a:gd name="connsiteX61" fmla="*/ 4162052 w 7641513"/>
              <a:gd name="connsiteY61" fmla="*/ 2922392 h 3388127"/>
              <a:gd name="connsiteX62" fmla="*/ 4702800 w 7641513"/>
              <a:gd name="connsiteY62" fmla="*/ 3298795 h 3388127"/>
              <a:gd name="connsiteX63" fmla="*/ 4785243 w 7641513"/>
              <a:gd name="connsiteY63" fmla="*/ 3286957 h 3388127"/>
              <a:gd name="connsiteX64" fmla="*/ 4892633 w 7641513"/>
              <a:gd name="connsiteY64" fmla="*/ 3273982 h 3388127"/>
              <a:gd name="connsiteX65" fmla="*/ 5076785 w 7641513"/>
              <a:gd name="connsiteY65" fmla="*/ 3337832 h 3388127"/>
              <a:gd name="connsiteX66" fmla="*/ 5129805 w 7641513"/>
              <a:gd name="connsiteY66" fmla="*/ 3388127 h 3388127"/>
              <a:gd name="connsiteX67" fmla="*/ 5064827 w 7641513"/>
              <a:gd name="connsiteY67" fmla="*/ 3388127 h 3388127"/>
              <a:gd name="connsiteX68" fmla="*/ 5056054 w 7641513"/>
              <a:gd name="connsiteY68" fmla="*/ 3379553 h 3388127"/>
              <a:gd name="connsiteX69" fmla="*/ 4901860 w 7641513"/>
              <a:gd name="connsiteY69" fmla="*/ 3321353 h 3388127"/>
              <a:gd name="connsiteX70" fmla="*/ 4892711 w 7641513"/>
              <a:gd name="connsiteY70" fmla="*/ 3320979 h 3388127"/>
              <a:gd name="connsiteX71" fmla="*/ 4793648 w 7641513"/>
              <a:gd name="connsiteY71" fmla="*/ 3333426 h 3388127"/>
              <a:gd name="connsiteX72" fmla="*/ 4705963 w 7641513"/>
              <a:gd name="connsiteY72" fmla="*/ 3345923 h 3388127"/>
              <a:gd name="connsiteX73" fmla="*/ 4123504 w 7641513"/>
              <a:gd name="connsiteY73" fmla="*/ 2951264 h 3388127"/>
              <a:gd name="connsiteX74" fmla="*/ 3645923 w 7641513"/>
              <a:gd name="connsiteY74" fmla="*/ 2589427 h 3388127"/>
              <a:gd name="connsiteX75" fmla="*/ 3557953 w 7641513"/>
              <a:gd name="connsiteY75" fmla="*/ 2597333 h 3388127"/>
              <a:gd name="connsiteX76" fmla="*/ 3207708 w 7641513"/>
              <a:gd name="connsiteY76" fmla="*/ 2852671 h 3388127"/>
              <a:gd name="connsiteX77" fmla="*/ 3058136 w 7641513"/>
              <a:gd name="connsiteY77" fmla="*/ 3207198 h 3388127"/>
              <a:gd name="connsiteX78" fmla="*/ 3024543 w 7641513"/>
              <a:gd name="connsiteY78" fmla="*/ 3317304 h 3388127"/>
              <a:gd name="connsiteX79" fmla="*/ 2998237 w 7641513"/>
              <a:gd name="connsiteY79" fmla="*/ 3388127 h 3388127"/>
              <a:gd name="connsiteX80" fmla="*/ 2950389 w 7641513"/>
              <a:gd name="connsiteY80" fmla="*/ 3388127 h 3388127"/>
              <a:gd name="connsiteX81" fmla="*/ 2982055 w 7641513"/>
              <a:gd name="connsiteY81" fmla="*/ 3302203 h 3388127"/>
              <a:gd name="connsiteX82" fmla="*/ 3014987 w 7641513"/>
              <a:gd name="connsiteY82" fmla="*/ 3193673 h 3388127"/>
              <a:gd name="connsiteX83" fmla="*/ 3171619 w 7641513"/>
              <a:gd name="connsiteY83" fmla="*/ 2824646 h 3388127"/>
              <a:gd name="connsiteX84" fmla="*/ 3549972 w 7641513"/>
              <a:gd name="connsiteY84" fmla="*/ 2551758 h 3388127"/>
              <a:gd name="connsiteX85" fmla="*/ 3647925 w 7641513"/>
              <a:gd name="connsiteY85" fmla="*/ 2542937 h 3388127"/>
              <a:gd name="connsiteX86" fmla="*/ 3619859 w 7641513"/>
              <a:gd name="connsiteY86" fmla="*/ 2372034 h 3388127"/>
              <a:gd name="connsiteX87" fmla="*/ 4171074 w 7641513"/>
              <a:gd name="connsiteY87" fmla="*/ 2778299 h 3388127"/>
              <a:gd name="connsiteX88" fmla="*/ 4756648 w 7641513"/>
              <a:gd name="connsiteY88" fmla="*/ 3182649 h 3388127"/>
              <a:gd name="connsiteX89" fmla="*/ 4844369 w 7641513"/>
              <a:gd name="connsiteY89" fmla="*/ 3169727 h 3388127"/>
              <a:gd name="connsiteX90" fmla="*/ 4959635 w 7641513"/>
              <a:gd name="connsiteY90" fmla="*/ 3155326 h 3388127"/>
              <a:gd name="connsiteX91" fmla="*/ 5156956 w 7641513"/>
              <a:gd name="connsiteY91" fmla="*/ 3222913 h 3388127"/>
              <a:gd name="connsiteX92" fmla="*/ 5286542 w 7641513"/>
              <a:gd name="connsiteY92" fmla="*/ 3386327 h 3388127"/>
              <a:gd name="connsiteX93" fmla="*/ 5287121 w 7641513"/>
              <a:gd name="connsiteY93" fmla="*/ 3388127 h 3388127"/>
              <a:gd name="connsiteX94" fmla="*/ 5235317 w 7641513"/>
              <a:gd name="connsiteY94" fmla="*/ 3388127 h 3388127"/>
              <a:gd name="connsiteX95" fmla="*/ 5200407 w 7641513"/>
              <a:gd name="connsiteY95" fmla="*/ 3327786 h 3388127"/>
              <a:gd name="connsiteX96" fmla="*/ 5136804 w 7641513"/>
              <a:gd name="connsiteY96" fmla="*/ 3265688 h 3388127"/>
              <a:gd name="connsiteX97" fmla="*/ 4972364 w 7641513"/>
              <a:gd name="connsiteY97" fmla="*/ 3202844 h 3388127"/>
              <a:gd name="connsiteX98" fmla="*/ 4961437 w 7641513"/>
              <a:gd name="connsiteY98" fmla="*/ 3202383 h 3388127"/>
              <a:gd name="connsiteX99" fmla="*/ 4854952 w 7641513"/>
              <a:gd name="connsiteY99" fmla="*/ 3215848 h 3388127"/>
              <a:gd name="connsiteX100" fmla="*/ 4759758 w 7641513"/>
              <a:gd name="connsiteY100" fmla="*/ 3229763 h 3388127"/>
              <a:gd name="connsiteX101" fmla="*/ 4134694 w 7641513"/>
              <a:gd name="connsiteY101" fmla="*/ 2807691 h 3388127"/>
              <a:gd name="connsiteX102" fmla="*/ 3620264 w 7641513"/>
              <a:gd name="connsiteY102" fmla="*/ 2420097 h 3388127"/>
              <a:gd name="connsiteX103" fmla="*/ 3525519 w 7641513"/>
              <a:gd name="connsiteY103" fmla="*/ 2428909 h 3388127"/>
              <a:gd name="connsiteX104" fmla="*/ 3148784 w 7641513"/>
              <a:gd name="connsiteY104" fmla="*/ 2705348 h 3388127"/>
              <a:gd name="connsiteX105" fmla="*/ 2988967 w 7641513"/>
              <a:gd name="connsiteY105" fmla="*/ 3090344 h 3388127"/>
              <a:gd name="connsiteX106" fmla="*/ 2910920 w 7641513"/>
              <a:gd name="connsiteY106" fmla="*/ 3324249 h 3388127"/>
              <a:gd name="connsiteX107" fmla="*/ 2878039 w 7641513"/>
              <a:gd name="connsiteY107" fmla="*/ 3388127 h 3388127"/>
              <a:gd name="connsiteX108" fmla="*/ 2824219 w 7641513"/>
              <a:gd name="connsiteY108" fmla="*/ 3388127 h 3388127"/>
              <a:gd name="connsiteX109" fmla="*/ 2868702 w 7641513"/>
              <a:gd name="connsiteY109" fmla="*/ 3301357 h 3388127"/>
              <a:gd name="connsiteX110" fmla="*/ 2944201 w 7641513"/>
              <a:gd name="connsiteY110" fmla="*/ 3073273 h 3388127"/>
              <a:gd name="connsiteX111" fmla="*/ 3111448 w 7641513"/>
              <a:gd name="connsiteY111" fmla="*/ 2675531 h 3388127"/>
              <a:gd name="connsiteX112" fmla="*/ 3514546 w 7641513"/>
              <a:gd name="connsiteY112" fmla="*/ 2381469 h 3388127"/>
              <a:gd name="connsiteX113" fmla="*/ 3619859 w 7641513"/>
              <a:gd name="connsiteY113" fmla="*/ 2372034 h 3388127"/>
              <a:gd name="connsiteX114" fmla="*/ 3594745 w 7641513"/>
              <a:gd name="connsiteY114" fmla="*/ 2201608 h 3388127"/>
              <a:gd name="connsiteX115" fmla="*/ 4181494 w 7641513"/>
              <a:gd name="connsiteY115" fmla="*/ 2632558 h 3388127"/>
              <a:gd name="connsiteX116" fmla="*/ 4809718 w 7641513"/>
              <a:gd name="connsiteY116" fmla="*/ 3064336 h 3388127"/>
              <a:gd name="connsiteX117" fmla="*/ 4905366 w 7641513"/>
              <a:gd name="connsiteY117" fmla="*/ 3050007 h 3388127"/>
              <a:gd name="connsiteX118" fmla="*/ 5028506 w 7641513"/>
              <a:gd name="connsiteY118" fmla="*/ 3034180 h 3388127"/>
              <a:gd name="connsiteX119" fmla="*/ 5238879 w 7641513"/>
              <a:gd name="connsiteY119" fmla="*/ 3104499 h 3388127"/>
              <a:gd name="connsiteX120" fmla="*/ 5376766 w 7641513"/>
              <a:gd name="connsiteY120" fmla="*/ 3278236 h 3388127"/>
              <a:gd name="connsiteX121" fmla="*/ 5402824 w 7641513"/>
              <a:gd name="connsiteY121" fmla="*/ 3358635 h 3388127"/>
              <a:gd name="connsiteX122" fmla="*/ 5408075 w 7641513"/>
              <a:gd name="connsiteY122" fmla="*/ 3388127 h 3388127"/>
              <a:gd name="connsiteX123" fmla="*/ 5360202 w 7641513"/>
              <a:gd name="connsiteY123" fmla="*/ 3388127 h 3388127"/>
              <a:gd name="connsiteX124" fmla="*/ 5357713 w 7641513"/>
              <a:gd name="connsiteY124" fmla="*/ 3374249 h 3388127"/>
              <a:gd name="connsiteX125" fmla="*/ 5333236 w 7641513"/>
              <a:gd name="connsiteY125" fmla="*/ 3299939 h 3388127"/>
              <a:gd name="connsiteX126" fmla="*/ 5217433 w 7641513"/>
              <a:gd name="connsiteY126" fmla="*/ 3150999 h 3388127"/>
              <a:gd name="connsiteX127" fmla="*/ 5041149 w 7641513"/>
              <a:gd name="connsiteY127" fmla="*/ 3083427 h 3388127"/>
              <a:gd name="connsiteX128" fmla="*/ 5028079 w 7641513"/>
              <a:gd name="connsiteY128" fmla="*/ 3082892 h 3388127"/>
              <a:gd name="connsiteX129" fmla="*/ 4913721 w 7641513"/>
              <a:gd name="connsiteY129" fmla="*/ 3097778 h 3388127"/>
              <a:gd name="connsiteX130" fmla="*/ 4811942 w 7641513"/>
              <a:gd name="connsiteY130" fmla="*/ 3112723 h 3388127"/>
              <a:gd name="connsiteX131" fmla="*/ 4144193 w 7641513"/>
              <a:gd name="connsiteY131" fmla="*/ 2663223 h 3388127"/>
              <a:gd name="connsiteX132" fmla="*/ 3593798 w 7641513"/>
              <a:gd name="connsiteY132" fmla="*/ 2249627 h 3388127"/>
              <a:gd name="connsiteX133" fmla="*/ 3492285 w 7641513"/>
              <a:gd name="connsiteY133" fmla="*/ 2259184 h 3388127"/>
              <a:gd name="connsiteX134" fmla="*/ 3089061 w 7641513"/>
              <a:gd name="connsiteY134" fmla="*/ 2556721 h 3388127"/>
              <a:gd name="connsiteX135" fmla="*/ 2918723 w 7641513"/>
              <a:gd name="connsiteY135" fmla="*/ 2967824 h 3388127"/>
              <a:gd name="connsiteX136" fmla="*/ 2777041 w 7641513"/>
              <a:gd name="connsiteY136" fmla="*/ 3333193 h 3388127"/>
              <a:gd name="connsiteX137" fmla="*/ 2734220 w 7641513"/>
              <a:gd name="connsiteY137" fmla="*/ 3388127 h 3388127"/>
              <a:gd name="connsiteX138" fmla="*/ 2676865 w 7641513"/>
              <a:gd name="connsiteY138" fmla="*/ 3388127 h 3388127"/>
              <a:gd name="connsiteX139" fmla="*/ 2739999 w 7641513"/>
              <a:gd name="connsiteY139" fmla="*/ 3307890 h 3388127"/>
              <a:gd name="connsiteX140" fmla="*/ 2874652 w 7641513"/>
              <a:gd name="connsiteY140" fmla="*/ 2955569 h 3388127"/>
              <a:gd name="connsiteX141" fmla="*/ 3052126 w 7641513"/>
              <a:gd name="connsiteY141" fmla="*/ 2527792 h 3388127"/>
              <a:gd name="connsiteX142" fmla="*/ 3483043 w 7641513"/>
              <a:gd name="connsiteY142" fmla="*/ 2212255 h 3388127"/>
              <a:gd name="connsiteX143" fmla="*/ 3594745 w 7641513"/>
              <a:gd name="connsiteY143" fmla="*/ 2201608 h 3388127"/>
              <a:gd name="connsiteX144" fmla="*/ 3569080 w 7641513"/>
              <a:gd name="connsiteY144" fmla="*/ 2033124 h 3388127"/>
              <a:gd name="connsiteX145" fmla="*/ 4191760 w 7641513"/>
              <a:gd name="connsiteY145" fmla="*/ 2490565 h 3388127"/>
              <a:gd name="connsiteX146" fmla="*/ 4862620 w 7641513"/>
              <a:gd name="connsiteY146" fmla="*/ 2950631 h 3388127"/>
              <a:gd name="connsiteX147" fmla="*/ 4964834 w 7641513"/>
              <a:gd name="connsiteY147" fmla="*/ 2934824 h 3388127"/>
              <a:gd name="connsiteX148" fmla="*/ 5096373 w 7641513"/>
              <a:gd name="connsiteY148" fmla="*/ 2917625 h 3388127"/>
              <a:gd name="connsiteX149" fmla="*/ 5319453 w 7641513"/>
              <a:gd name="connsiteY149" fmla="*/ 2992287 h 3388127"/>
              <a:gd name="connsiteX150" fmla="*/ 5466348 w 7641513"/>
              <a:gd name="connsiteY150" fmla="*/ 3176055 h 3388127"/>
              <a:gd name="connsiteX151" fmla="*/ 5509480 w 7641513"/>
              <a:gd name="connsiteY151" fmla="*/ 3349240 h 3388127"/>
              <a:gd name="connsiteX152" fmla="*/ 5515973 w 7641513"/>
              <a:gd name="connsiteY152" fmla="*/ 3388127 h 3388127"/>
              <a:gd name="connsiteX153" fmla="*/ 5468269 w 7641513"/>
              <a:gd name="connsiteY153" fmla="*/ 3388127 h 3388127"/>
              <a:gd name="connsiteX154" fmla="*/ 5462981 w 7641513"/>
              <a:gd name="connsiteY154" fmla="*/ 3356907 h 3388127"/>
              <a:gd name="connsiteX155" fmla="*/ 5425083 w 7641513"/>
              <a:gd name="connsiteY155" fmla="*/ 3195676 h 3388127"/>
              <a:gd name="connsiteX156" fmla="*/ 5301353 w 7641513"/>
              <a:gd name="connsiteY156" fmla="*/ 3036716 h 3388127"/>
              <a:gd name="connsiteX157" fmla="*/ 5112968 w 7641513"/>
              <a:gd name="connsiteY157" fmla="*/ 2965284 h 3388127"/>
              <a:gd name="connsiteX158" fmla="*/ 5098176 w 7641513"/>
              <a:gd name="connsiteY158" fmla="*/ 2964681 h 3388127"/>
              <a:gd name="connsiteX159" fmla="*/ 4975854 w 7641513"/>
              <a:gd name="connsiteY159" fmla="*/ 2981403 h 3388127"/>
              <a:gd name="connsiteX160" fmla="*/ 4867507 w 7641513"/>
              <a:gd name="connsiteY160" fmla="*/ 2997827 h 3388127"/>
              <a:gd name="connsiteX161" fmla="*/ 4157092 w 7641513"/>
              <a:gd name="connsiteY161" fmla="*/ 2520900 h 3388127"/>
              <a:gd name="connsiteX162" fmla="*/ 3570434 w 7641513"/>
              <a:gd name="connsiteY162" fmla="*/ 2080830 h 3388127"/>
              <a:gd name="connsiteX163" fmla="*/ 3462008 w 7641513"/>
              <a:gd name="connsiteY163" fmla="*/ 2091592 h 3388127"/>
              <a:gd name="connsiteX164" fmla="*/ 3032297 w 7641513"/>
              <a:gd name="connsiteY164" fmla="*/ 2410225 h 3388127"/>
              <a:gd name="connsiteX165" fmla="*/ 2851777 w 7641513"/>
              <a:gd name="connsiteY165" fmla="*/ 2850066 h 3388127"/>
              <a:gd name="connsiteX166" fmla="*/ 2619525 w 7641513"/>
              <a:gd name="connsiteY166" fmla="*/ 3346068 h 3388127"/>
              <a:gd name="connsiteX167" fmla="*/ 2567123 w 7641513"/>
              <a:gd name="connsiteY167" fmla="*/ 3388127 h 3388127"/>
              <a:gd name="connsiteX168" fmla="*/ 2483064 w 7641513"/>
              <a:gd name="connsiteY168" fmla="*/ 3388127 h 3388127"/>
              <a:gd name="connsiteX169" fmla="*/ 2502572 w 7641513"/>
              <a:gd name="connsiteY169" fmla="*/ 3377823 h 3388127"/>
              <a:gd name="connsiteX170" fmla="*/ 2584503 w 7641513"/>
              <a:gd name="connsiteY170" fmla="*/ 3312432 h 3388127"/>
              <a:gd name="connsiteX171" fmla="*/ 2805138 w 7641513"/>
              <a:gd name="connsiteY171" fmla="*/ 2836398 h 3388127"/>
              <a:gd name="connsiteX172" fmla="*/ 2992735 w 7641513"/>
              <a:gd name="connsiteY172" fmla="*/ 2381623 h 3388127"/>
              <a:gd name="connsiteX173" fmla="*/ 3450589 w 7641513"/>
              <a:gd name="connsiteY173" fmla="*/ 2044569 h 3388127"/>
              <a:gd name="connsiteX174" fmla="*/ 3569080 w 7641513"/>
              <a:gd name="connsiteY174" fmla="*/ 2033124 h 3388127"/>
              <a:gd name="connsiteX175" fmla="*/ 3543591 w 7641513"/>
              <a:gd name="connsiteY175" fmla="*/ 1864981 h 3388127"/>
              <a:gd name="connsiteX176" fmla="*/ 4202462 w 7641513"/>
              <a:gd name="connsiteY176" fmla="*/ 2348486 h 3388127"/>
              <a:gd name="connsiteX177" fmla="*/ 4915584 w 7641513"/>
              <a:gd name="connsiteY177" fmla="*/ 2835093 h 3388127"/>
              <a:gd name="connsiteX178" fmla="*/ 5025253 w 7641513"/>
              <a:gd name="connsiteY178" fmla="*/ 2817849 h 3388127"/>
              <a:gd name="connsiteX179" fmla="*/ 5163778 w 7641513"/>
              <a:gd name="connsiteY179" fmla="*/ 2799180 h 3388127"/>
              <a:gd name="connsiteX180" fmla="*/ 5556013 w 7641513"/>
              <a:gd name="connsiteY180" fmla="*/ 3071157 h 3388127"/>
              <a:gd name="connsiteX181" fmla="*/ 5601851 w 7641513"/>
              <a:gd name="connsiteY181" fmla="*/ 3254467 h 3388127"/>
              <a:gd name="connsiteX182" fmla="*/ 5627196 w 7641513"/>
              <a:gd name="connsiteY182" fmla="*/ 3379563 h 3388127"/>
              <a:gd name="connsiteX183" fmla="*/ 5630768 w 7641513"/>
              <a:gd name="connsiteY183" fmla="*/ 3388127 h 3388127"/>
              <a:gd name="connsiteX184" fmla="*/ 5583068 w 7641513"/>
              <a:gd name="connsiteY184" fmla="*/ 3388127 h 3388127"/>
              <a:gd name="connsiteX185" fmla="*/ 5568212 w 7641513"/>
              <a:gd name="connsiteY185" fmla="*/ 3328244 h 3388127"/>
              <a:gd name="connsiteX186" fmla="*/ 5556292 w 7641513"/>
              <a:gd name="connsiteY186" fmla="*/ 3259551 h 3388127"/>
              <a:gd name="connsiteX187" fmla="*/ 5513926 w 7641513"/>
              <a:gd name="connsiteY187" fmla="*/ 3088562 h 3388127"/>
              <a:gd name="connsiteX188" fmla="*/ 5382274 w 7641513"/>
              <a:gd name="connsiteY188" fmla="*/ 2919734 h 3388127"/>
              <a:gd name="connsiteX189" fmla="*/ 5181837 w 7641513"/>
              <a:gd name="connsiteY189" fmla="*/ 2844309 h 3388127"/>
              <a:gd name="connsiteX190" fmla="*/ 5165267 w 7641513"/>
              <a:gd name="connsiteY190" fmla="*/ 2843621 h 3388127"/>
              <a:gd name="connsiteX191" fmla="*/ 5033746 w 7641513"/>
              <a:gd name="connsiteY191" fmla="*/ 2861270 h 3388127"/>
              <a:gd name="connsiteX192" fmla="*/ 4918830 w 7641513"/>
              <a:gd name="connsiteY192" fmla="*/ 2879177 h 3388127"/>
              <a:gd name="connsiteX193" fmla="*/ 4165757 w 7641513"/>
              <a:gd name="connsiteY193" fmla="*/ 2374816 h 3388127"/>
              <a:gd name="connsiteX194" fmla="*/ 3542751 w 7641513"/>
              <a:gd name="connsiteY194" fmla="*/ 1908892 h 3388127"/>
              <a:gd name="connsiteX195" fmla="*/ 3427939 w 7641513"/>
              <a:gd name="connsiteY195" fmla="*/ 1920255 h 3388127"/>
              <a:gd name="connsiteX196" fmla="*/ 2971717 w 7641513"/>
              <a:gd name="connsiteY196" fmla="*/ 2260429 h 3388127"/>
              <a:gd name="connsiteX197" fmla="*/ 2780597 w 7641513"/>
              <a:gd name="connsiteY197" fmla="*/ 2728543 h 3388127"/>
              <a:gd name="connsiteX198" fmla="*/ 2535487 w 7641513"/>
              <a:gd name="connsiteY198" fmla="*/ 3254906 h 3388127"/>
              <a:gd name="connsiteX199" fmla="*/ 2338228 w 7641513"/>
              <a:gd name="connsiteY199" fmla="*/ 3385529 h 3388127"/>
              <a:gd name="connsiteX200" fmla="*/ 2331519 w 7641513"/>
              <a:gd name="connsiteY200" fmla="*/ 3388127 h 3388127"/>
              <a:gd name="connsiteX201" fmla="*/ 2208659 w 7641513"/>
              <a:gd name="connsiteY201" fmla="*/ 3388127 h 3388127"/>
              <a:gd name="connsiteX202" fmla="*/ 2315495 w 7641513"/>
              <a:gd name="connsiteY202" fmla="*/ 3346850 h 3388127"/>
              <a:gd name="connsiteX203" fmla="*/ 2502150 w 7641513"/>
              <a:gd name="connsiteY203" fmla="*/ 3223082 h 3388127"/>
              <a:gd name="connsiteX204" fmla="*/ 2735640 w 7641513"/>
              <a:gd name="connsiteY204" fmla="*/ 2716687 h 3388127"/>
              <a:gd name="connsiteX205" fmla="*/ 2933387 w 7641513"/>
              <a:gd name="connsiteY205" fmla="*/ 2234053 h 3388127"/>
              <a:gd name="connsiteX206" fmla="*/ 3417686 w 7641513"/>
              <a:gd name="connsiteY206" fmla="*/ 1877197 h 3388127"/>
              <a:gd name="connsiteX207" fmla="*/ 3543591 w 7641513"/>
              <a:gd name="connsiteY207" fmla="*/ 1864981 h 3388127"/>
              <a:gd name="connsiteX208" fmla="*/ 3517018 w 7641513"/>
              <a:gd name="connsiteY208" fmla="*/ 1694491 h 3388127"/>
              <a:gd name="connsiteX209" fmla="*/ 4212819 w 7641513"/>
              <a:gd name="connsiteY209" fmla="*/ 2204335 h 3388127"/>
              <a:gd name="connsiteX210" fmla="*/ 4968615 w 7641513"/>
              <a:gd name="connsiteY210" fmla="*/ 2718378 h 3388127"/>
              <a:gd name="connsiteX211" fmla="*/ 5083983 w 7641513"/>
              <a:gd name="connsiteY211" fmla="*/ 2700056 h 3388127"/>
              <a:gd name="connsiteX212" fmla="*/ 5230435 w 7641513"/>
              <a:gd name="connsiteY212" fmla="*/ 2679979 h 3388127"/>
              <a:gd name="connsiteX213" fmla="*/ 5644368 w 7641513"/>
              <a:gd name="connsiteY213" fmla="*/ 2965886 h 3388127"/>
              <a:gd name="connsiteX214" fmla="*/ 5692510 w 7641513"/>
              <a:gd name="connsiteY214" fmla="*/ 3158433 h 3388127"/>
              <a:gd name="connsiteX215" fmla="*/ 5744219 w 7641513"/>
              <a:gd name="connsiteY215" fmla="*/ 3349434 h 3388127"/>
              <a:gd name="connsiteX216" fmla="*/ 5773348 w 7641513"/>
              <a:gd name="connsiteY216" fmla="*/ 3388127 h 3388127"/>
              <a:gd name="connsiteX217" fmla="*/ 5716467 w 7641513"/>
              <a:gd name="connsiteY217" fmla="*/ 3388127 h 3388127"/>
              <a:gd name="connsiteX218" fmla="*/ 5706307 w 7641513"/>
              <a:gd name="connsiteY218" fmla="*/ 3374782 h 3388127"/>
              <a:gd name="connsiteX219" fmla="*/ 5648157 w 7641513"/>
              <a:gd name="connsiteY219" fmla="*/ 3167496 h 3388127"/>
              <a:gd name="connsiteX220" fmla="*/ 5603466 w 7641513"/>
              <a:gd name="connsiteY220" fmla="*/ 2986826 h 3388127"/>
              <a:gd name="connsiteX221" fmla="*/ 5463689 w 7641513"/>
              <a:gd name="connsiteY221" fmla="*/ 2808353 h 3388127"/>
              <a:gd name="connsiteX222" fmla="*/ 5251404 w 7641513"/>
              <a:gd name="connsiteY222" fmla="*/ 2728706 h 3388127"/>
              <a:gd name="connsiteX223" fmla="*/ 5233109 w 7641513"/>
              <a:gd name="connsiteY223" fmla="*/ 2727957 h 3388127"/>
              <a:gd name="connsiteX224" fmla="*/ 5094968 w 7641513"/>
              <a:gd name="connsiteY224" fmla="*/ 2747059 h 3388127"/>
              <a:gd name="connsiteX225" fmla="*/ 4973885 w 7641513"/>
              <a:gd name="connsiteY225" fmla="*/ 2766011 h 3388127"/>
              <a:gd name="connsiteX226" fmla="*/ 4178159 w 7641513"/>
              <a:gd name="connsiteY226" fmla="*/ 2234234 h 3388127"/>
              <a:gd name="connsiteX227" fmla="*/ 3518710 w 7641513"/>
              <a:gd name="connsiteY227" fmla="*/ 1742547 h 3388127"/>
              <a:gd name="connsiteX228" fmla="*/ 3396726 w 7641513"/>
              <a:gd name="connsiteY228" fmla="*/ 1754820 h 3388127"/>
              <a:gd name="connsiteX229" fmla="*/ 2914014 w 7641513"/>
              <a:gd name="connsiteY229" fmla="*/ 2116093 h 3388127"/>
              <a:gd name="connsiteX230" fmla="*/ 2712709 w 7641513"/>
              <a:gd name="connsiteY230" fmla="*/ 2612935 h 3388127"/>
              <a:gd name="connsiteX231" fmla="*/ 2455245 w 7641513"/>
              <a:gd name="connsiteY231" fmla="*/ 3167943 h 3388127"/>
              <a:gd name="connsiteX232" fmla="*/ 2128798 w 7641513"/>
              <a:gd name="connsiteY232" fmla="*/ 3352316 h 3388127"/>
              <a:gd name="connsiteX233" fmla="*/ 2017751 w 7641513"/>
              <a:gd name="connsiteY233" fmla="*/ 3388127 h 3388127"/>
              <a:gd name="connsiteX234" fmla="*/ 1874626 w 7641513"/>
              <a:gd name="connsiteY234" fmla="*/ 3388127 h 3388127"/>
              <a:gd name="connsiteX235" fmla="*/ 1889193 w 7641513"/>
              <a:gd name="connsiteY235" fmla="*/ 3381775 h 3388127"/>
              <a:gd name="connsiteX236" fmla="*/ 1991558 w 7641513"/>
              <a:gd name="connsiteY236" fmla="*/ 3349437 h 3388127"/>
              <a:gd name="connsiteX237" fmla="*/ 2420102 w 7641513"/>
              <a:gd name="connsiteY237" fmla="*/ 3137784 h 3388127"/>
              <a:gd name="connsiteX238" fmla="*/ 2666011 w 7641513"/>
              <a:gd name="connsiteY238" fmla="*/ 2601008 h 3388127"/>
              <a:gd name="connsiteX239" fmla="*/ 2874451 w 7641513"/>
              <a:gd name="connsiteY239" fmla="*/ 2087489 h 3388127"/>
              <a:gd name="connsiteX240" fmla="*/ 3384866 w 7641513"/>
              <a:gd name="connsiteY240" fmla="*/ 1707780 h 3388127"/>
              <a:gd name="connsiteX241" fmla="*/ 3517018 w 7641513"/>
              <a:gd name="connsiteY241" fmla="*/ 1694491 h 3388127"/>
              <a:gd name="connsiteX242" fmla="*/ 3491907 w 7641513"/>
              <a:gd name="connsiteY242" fmla="*/ 1525369 h 3388127"/>
              <a:gd name="connsiteX243" fmla="*/ 4224004 w 7641513"/>
              <a:gd name="connsiteY243" fmla="*/ 2061137 h 3388127"/>
              <a:gd name="connsiteX244" fmla="*/ 5022450 w 7641513"/>
              <a:gd name="connsiteY244" fmla="*/ 2602602 h 3388127"/>
              <a:gd name="connsiteX245" fmla="*/ 5144440 w 7641513"/>
              <a:gd name="connsiteY245" fmla="*/ 2582815 h 3388127"/>
              <a:gd name="connsiteX246" fmla="*/ 5296081 w 7641513"/>
              <a:gd name="connsiteY246" fmla="*/ 2563386 h 3388127"/>
              <a:gd name="connsiteX247" fmla="*/ 5731351 w 7641513"/>
              <a:gd name="connsiteY247" fmla="*/ 2863223 h 3388127"/>
              <a:gd name="connsiteX248" fmla="*/ 5782637 w 7641513"/>
              <a:gd name="connsiteY248" fmla="*/ 3066349 h 3388127"/>
              <a:gd name="connsiteX249" fmla="*/ 5880157 w 7641513"/>
              <a:gd name="connsiteY249" fmla="*/ 3318359 h 3388127"/>
              <a:gd name="connsiteX250" fmla="*/ 5973969 w 7641513"/>
              <a:gd name="connsiteY250" fmla="*/ 3375886 h 3388127"/>
              <a:gd name="connsiteX251" fmla="*/ 6015429 w 7641513"/>
              <a:gd name="connsiteY251" fmla="*/ 3388127 h 3388127"/>
              <a:gd name="connsiteX252" fmla="*/ 5896038 w 7641513"/>
              <a:gd name="connsiteY252" fmla="*/ 3388127 h 3388127"/>
              <a:gd name="connsiteX253" fmla="*/ 5848411 w 7641513"/>
              <a:gd name="connsiteY253" fmla="*/ 3351411 h 3388127"/>
              <a:gd name="connsiteX254" fmla="*/ 5740978 w 7641513"/>
              <a:gd name="connsiteY254" fmla="*/ 3071152 h 3388127"/>
              <a:gd name="connsiteX255" fmla="*/ 5693655 w 7641513"/>
              <a:gd name="connsiteY255" fmla="*/ 2880824 h 3388127"/>
              <a:gd name="connsiteX256" fmla="*/ 5544977 w 7641513"/>
              <a:gd name="connsiteY256" fmla="*/ 2691685 h 3388127"/>
              <a:gd name="connsiteX257" fmla="*/ 5319383 w 7641513"/>
              <a:gd name="connsiteY257" fmla="*/ 2607857 h 3388127"/>
              <a:gd name="connsiteX258" fmla="*/ 5298894 w 7641513"/>
              <a:gd name="connsiteY258" fmla="*/ 2607008 h 3388127"/>
              <a:gd name="connsiteX259" fmla="*/ 5153297 w 7641513"/>
              <a:gd name="connsiteY259" fmla="*/ 2627551 h 3388127"/>
              <a:gd name="connsiteX260" fmla="*/ 5025176 w 7641513"/>
              <a:gd name="connsiteY260" fmla="*/ 2647948 h 3388127"/>
              <a:gd name="connsiteX261" fmla="*/ 4186723 w 7641513"/>
              <a:gd name="connsiteY261" fmla="*/ 2091365 h 3388127"/>
              <a:gd name="connsiteX262" fmla="*/ 3491315 w 7641513"/>
              <a:gd name="connsiteY262" fmla="*/ 1572797 h 3388127"/>
              <a:gd name="connsiteX263" fmla="*/ 3362567 w 7641513"/>
              <a:gd name="connsiteY263" fmla="*/ 1586262 h 3388127"/>
              <a:gd name="connsiteX264" fmla="*/ 2852916 w 7641513"/>
              <a:gd name="connsiteY264" fmla="*/ 1969044 h 3388127"/>
              <a:gd name="connsiteX265" fmla="*/ 2641443 w 7641513"/>
              <a:gd name="connsiteY265" fmla="*/ 2494187 h 3388127"/>
              <a:gd name="connsiteX266" fmla="*/ 2371040 w 7641513"/>
              <a:gd name="connsiteY266" fmla="*/ 3081729 h 3388127"/>
              <a:gd name="connsiteX267" fmla="*/ 1899772 w 7641513"/>
              <a:gd name="connsiteY267" fmla="*/ 3317294 h 3388127"/>
              <a:gd name="connsiteX268" fmla="*/ 1793416 w 7641513"/>
              <a:gd name="connsiteY268" fmla="*/ 3351206 h 3388127"/>
              <a:gd name="connsiteX269" fmla="*/ 1709125 w 7641513"/>
              <a:gd name="connsiteY269" fmla="*/ 3388127 h 3388127"/>
              <a:gd name="connsiteX270" fmla="*/ 1600760 w 7641513"/>
              <a:gd name="connsiteY270" fmla="*/ 3388127 h 3388127"/>
              <a:gd name="connsiteX271" fmla="*/ 1620720 w 7641513"/>
              <a:gd name="connsiteY271" fmla="*/ 3374467 h 3388127"/>
              <a:gd name="connsiteX272" fmla="*/ 1778449 w 7641513"/>
              <a:gd name="connsiteY272" fmla="*/ 3305776 h 3388127"/>
              <a:gd name="connsiteX273" fmla="*/ 1885686 w 7641513"/>
              <a:gd name="connsiteY273" fmla="*/ 3271468 h 3388127"/>
              <a:gd name="connsiteX274" fmla="*/ 2337781 w 7641513"/>
              <a:gd name="connsiteY274" fmla="*/ 3047732 h 3388127"/>
              <a:gd name="connsiteX275" fmla="*/ 2596565 w 7641513"/>
              <a:gd name="connsiteY275" fmla="*/ 2480159 h 3388127"/>
              <a:gd name="connsiteX276" fmla="*/ 2815092 w 7641513"/>
              <a:gd name="connsiteY276" fmla="*/ 1940513 h 3388127"/>
              <a:gd name="connsiteX277" fmla="*/ 3352883 w 7641513"/>
              <a:gd name="connsiteY277" fmla="*/ 1539310 h 3388127"/>
              <a:gd name="connsiteX278" fmla="*/ 3491907 w 7641513"/>
              <a:gd name="connsiteY278" fmla="*/ 1525369 h 3388127"/>
              <a:gd name="connsiteX279" fmla="*/ 3466839 w 7641513"/>
              <a:gd name="connsiteY279" fmla="*/ 1355615 h 3388127"/>
              <a:gd name="connsiteX280" fmla="*/ 4233449 w 7641513"/>
              <a:gd name="connsiteY280" fmla="*/ 1917745 h 3388127"/>
              <a:gd name="connsiteX281" fmla="*/ 5074548 w 7641513"/>
              <a:gd name="connsiteY281" fmla="*/ 2486635 h 3388127"/>
              <a:gd name="connsiteX282" fmla="*/ 5203120 w 7641513"/>
              <a:gd name="connsiteY282" fmla="*/ 2465817 h 3388127"/>
              <a:gd name="connsiteX283" fmla="*/ 5365372 w 7641513"/>
              <a:gd name="connsiteY283" fmla="*/ 2442912 h 3388127"/>
              <a:gd name="connsiteX284" fmla="*/ 5822393 w 7641513"/>
              <a:gd name="connsiteY284" fmla="*/ 2756696 h 3388127"/>
              <a:gd name="connsiteX285" fmla="*/ 5875930 w 7641513"/>
              <a:gd name="connsiteY285" fmla="*/ 2969042 h 3388127"/>
              <a:gd name="connsiteX286" fmla="*/ 5975498 w 7641513"/>
              <a:gd name="connsiteY286" fmla="*/ 3236794 h 3388127"/>
              <a:gd name="connsiteX287" fmla="*/ 6193347 w 7641513"/>
              <a:gd name="connsiteY287" fmla="*/ 3332783 h 3388127"/>
              <a:gd name="connsiteX288" fmla="*/ 6289638 w 7641513"/>
              <a:gd name="connsiteY288" fmla="*/ 3359259 h 3388127"/>
              <a:gd name="connsiteX289" fmla="*/ 6355740 w 7641513"/>
              <a:gd name="connsiteY289" fmla="*/ 3388127 h 3388127"/>
              <a:gd name="connsiteX290" fmla="*/ 6221613 w 7641513"/>
              <a:gd name="connsiteY290" fmla="*/ 3388127 h 3388127"/>
              <a:gd name="connsiteX291" fmla="*/ 6183456 w 7641513"/>
              <a:gd name="connsiteY291" fmla="*/ 3377185 h 3388127"/>
              <a:gd name="connsiteX292" fmla="*/ 5943808 w 7641513"/>
              <a:gd name="connsiteY292" fmla="*/ 3269864 h 3388127"/>
              <a:gd name="connsiteX293" fmla="*/ 5829815 w 7641513"/>
              <a:gd name="connsiteY293" fmla="*/ 2977142 h 3388127"/>
              <a:gd name="connsiteX294" fmla="*/ 5780201 w 7641513"/>
              <a:gd name="connsiteY294" fmla="*/ 2776709 h 3388127"/>
              <a:gd name="connsiteX295" fmla="*/ 5624364 w 7641513"/>
              <a:gd name="connsiteY295" fmla="*/ 2579084 h 3388127"/>
              <a:gd name="connsiteX296" fmla="*/ 5388554 w 7641513"/>
              <a:gd name="connsiteY296" fmla="*/ 2490861 h 3388127"/>
              <a:gd name="connsiteX297" fmla="*/ 5366286 w 7641513"/>
              <a:gd name="connsiteY297" fmla="*/ 2489927 h 3388127"/>
              <a:gd name="connsiteX298" fmla="*/ 5212816 w 7641513"/>
              <a:gd name="connsiteY298" fmla="*/ 2511897 h 3388127"/>
              <a:gd name="connsiteX299" fmla="*/ 5078125 w 7641513"/>
              <a:gd name="connsiteY299" fmla="*/ 2533777 h 3388127"/>
              <a:gd name="connsiteX300" fmla="*/ 4197067 w 7641513"/>
              <a:gd name="connsiteY300" fmla="*/ 1947144 h 3388127"/>
              <a:gd name="connsiteX301" fmla="*/ 3465294 w 7641513"/>
              <a:gd name="connsiteY301" fmla="*/ 1403007 h 3388127"/>
              <a:gd name="connsiteX302" fmla="*/ 3329738 w 7641513"/>
              <a:gd name="connsiteY302" fmla="*/ 1416771 h 3388127"/>
              <a:gd name="connsiteX303" fmla="*/ 2794015 w 7641513"/>
              <a:gd name="connsiteY303" fmla="*/ 1821107 h 3388127"/>
              <a:gd name="connsiteX304" fmla="*/ 2571944 w 7641513"/>
              <a:gd name="connsiteY304" fmla="*/ 2374525 h 3388127"/>
              <a:gd name="connsiteX305" fmla="*/ 2288253 w 7641513"/>
              <a:gd name="connsiteY305" fmla="*/ 2992414 h 3388127"/>
              <a:gd name="connsiteX306" fmla="*/ 1793427 w 7641513"/>
              <a:gd name="connsiteY306" fmla="*/ 3240063 h 3388127"/>
              <a:gd name="connsiteX307" fmla="*/ 1681771 w 7641513"/>
              <a:gd name="connsiteY307" fmla="*/ 3275933 h 3388127"/>
              <a:gd name="connsiteX308" fmla="*/ 1523612 w 7641513"/>
              <a:gd name="connsiteY308" fmla="*/ 3345195 h 3388127"/>
              <a:gd name="connsiteX309" fmla="*/ 1461488 w 7641513"/>
              <a:gd name="connsiteY309" fmla="*/ 3388127 h 3388127"/>
              <a:gd name="connsiteX310" fmla="*/ 1380625 w 7641513"/>
              <a:gd name="connsiteY310" fmla="*/ 3388127 h 3388127"/>
              <a:gd name="connsiteX311" fmla="*/ 1503780 w 7641513"/>
              <a:gd name="connsiteY311" fmla="*/ 3303701 h 3388127"/>
              <a:gd name="connsiteX312" fmla="*/ 1669387 w 7641513"/>
              <a:gd name="connsiteY312" fmla="*/ 3231478 h 3388127"/>
              <a:gd name="connsiteX313" fmla="*/ 1781917 w 7641513"/>
              <a:gd name="connsiteY313" fmla="*/ 3195644 h 3388127"/>
              <a:gd name="connsiteX314" fmla="*/ 2257571 w 7641513"/>
              <a:gd name="connsiteY314" fmla="*/ 2959390 h 3388127"/>
              <a:gd name="connsiteX315" fmla="*/ 2528780 w 7641513"/>
              <a:gd name="connsiteY315" fmla="*/ 2361435 h 3388127"/>
              <a:gd name="connsiteX316" fmla="*/ 2757489 w 7641513"/>
              <a:gd name="connsiteY316" fmla="*/ 1793061 h 3388127"/>
              <a:gd name="connsiteX317" fmla="*/ 3321339 w 7641513"/>
              <a:gd name="connsiteY317" fmla="*/ 1370744 h 3388127"/>
              <a:gd name="connsiteX318" fmla="*/ 3466839 w 7641513"/>
              <a:gd name="connsiteY318" fmla="*/ 1355615 h 3388127"/>
              <a:gd name="connsiteX319" fmla="*/ 3439322 w 7641513"/>
              <a:gd name="connsiteY319" fmla="*/ 1187370 h 3388127"/>
              <a:gd name="connsiteX320" fmla="*/ 4244158 w 7641513"/>
              <a:gd name="connsiteY320" fmla="*/ 1775472 h 3388127"/>
              <a:gd name="connsiteX321" fmla="*/ 5128355 w 7641513"/>
              <a:gd name="connsiteY321" fmla="*/ 2370926 h 3388127"/>
              <a:gd name="connsiteX322" fmla="*/ 5263552 w 7641513"/>
              <a:gd name="connsiteY322" fmla="*/ 2348650 h 3388127"/>
              <a:gd name="connsiteX323" fmla="*/ 5433678 w 7641513"/>
              <a:gd name="connsiteY323" fmla="*/ 2324318 h 3388127"/>
              <a:gd name="connsiteX324" fmla="*/ 5912502 w 7641513"/>
              <a:gd name="connsiteY324" fmla="*/ 2652069 h 3388127"/>
              <a:gd name="connsiteX325" fmla="*/ 5968798 w 7641513"/>
              <a:gd name="connsiteY325" fmla="*/ 2871908 h 3388127"/>
              <a:gd name="connsiteX326" fmla="*/ 6073600 w 7641513"/>
              <a:gd name="connsiteY326" fmla="*/ 3152939 h 3388127"/>
              <a:gd name="connsiteX327" fmla="*/ 6303038 w 7641513"/>
              <a:gd name="connsiteY327" fmla="*/ 3252872 h 3388127"/>
              <a:gd name="connsiteX328" fmla="*/ 6499961 w 7641513"/>
              <a:gd name="connsiteY328" fmla="*/ 3321883 h 3388127"/>
              <a:gd name="connsiteX329" fmla="*/ 6569799 w 7641513"/>
              <a:gd name="connsiteY329" fmla="*/ 3371689 h 3388127"/>
              <a:gd name="connsiteX330" fmla="*/ 6585499 w 7641513"/>
              <a:gd name="connsiteY330" fmla="*/ 3388127 h 3388127"/>
              <a:gd name="connsiteX331" fmla="*/ 6509197 w 7641513"/>
              <a:gd name="connsiteY331" fmla="*/ 3388127 h 3388127"/>
              <a:gd name="connsiteX332" fmla="*/ 6475804 w 7641513"/>
              <a:gd name="connsiteY332" fmla="*/ 3364403 h 3388127"/>
              <a:gd name="connsiteX333" fmla="*/ 6291303 w 7641513"/>
              <a:gd name="connsiteY333" fmla="*/ 3300684 h 3388127"/>
              <a:gd name="connsiteX334" fmla="*/ 6040046 w 7641513"/>
              <a:gd name="connsiteY334" fmla="*/ 3188978 h 3388127"/>
              <a:gd name="connsiteX335" fmla="*/ 5920103 w 7641513"/>
              <a:gd name="connsiteY335" fmla="*/ 2879481 h 3388127"/>
              <a:gd name="connsiteX336" fmla="*/ 5867385 w 7641513"/>
              <a:gd name="connsiteY336" fmla="*/ 2669356 h 3388127"/>
              <a:gd name="connsiteX337" fmla="*/ 5456108 w 7641513"/>
              <a:gd name="connsiteY337" fmla="*/ 2369194 h 3388127"/>
              <a:gd name="connsiteX338" fmla="*/ 5432116 w 7641513"/>
              <a:gd name="connsiteY338" fmla="*/ 2368193 h 3388127"/>
              <a:gd name="connsiteX339" fmla="*/ 5270770 w 7641513"/>
              <a:gd name="connsiteY339" fmla="*/ 2391590 h 3388127"/>
              <a:gd name="connsiteX340" fmla="*/ 5129860 w 7641513"/>
              <a:gd name="connsiteY340" fmla="*/ 2414496 h 3388127"/>
              <a:gd name="connsiteX341" fmla="*/ 4205736 w 7641513"/>
              <a:gd name="connsiteY341" fmla="*/ 1800869 h 3388127"/>
              <a:gd name="connsiteX342" fmla="*/ 3437536 w 7641513"/>
              <a:gd name="connsiteY342" fmla="*/ 1230498 h 3388127"/>
              <a:gd name="connsiteX343" fmla="*/ 3295239 w 7641513"/>
              <a:gd name="connsiteY343" fmla="*/ 1245223 h 3388127"/>
              <a:gd name="connsiteX344" fmla="*/ 2733025 w 7641513"/>
              <a:gd name="connsiteY344" fmla="*/ 1670661 h 3388127"/>
              <a:gd name="connsiteX345" fmla="*/ 2500776 w 7641513"/>
              <a:gd name="connsiteY345" fmla="*/ 2252810 h 3388127"/>
              <a:gd name="connsiteX346" fmla="*/ 2205092 w 7641513"/>
              <a:gd name="connsiteY346" fmla="*/ 2901093 h 3388127"/>
              <a:gd name="connsiteX347" fmla="*/ 1687153 w 7641513"/>
              <a:gd name="connsiteY347" fmla="*/ 3160849 h 3388127"/>
              <a:gd name="connsiteX348" fmla="*/ 1569723 w 7641513"/>
              <a:gd name="connsiteY348" fmla="*/ 3199526 h 3388127"/>
              <a:gd name="connsiteX349" fmla="*/ 1260760 w 7641513"/>
              <a:gd name="connsiteY349" fmla="*/ 3371153 h 3388127"/>
              <a:gd name="connsiteX350" fmla="*/ 1244482 w 7641513"/>
              <a:gd name="connsiteY350" fmla="*/ 3388127 h 3388127"/>
              <a:gd name="connsiteX351" fmla="*/ 1184200 w 7641513"/>
              <a:gd name="connsiteY351" fmla="*/ 3388127 h 3388127"/>
              <a:gd name="connsiteX352" fmla="*/ 1233276 w 7641513"/>
              <a:gd name="connsiteY352" fmla="*/ 3337438 h 3388127"/>
              <a:gd name="connsiteX353" fmla="*/ 1556329 w 7641513"/>
              <a:gd name="connsiteY353" fmla="*/ 3158943 h 3388127"/>
              <a:gd name="connsiteX354" fmla="*/ 1674191 w 7641513"/>
              <a:gd name="connsiteY354" fmla="*/ 3120285 h 3388127"/>
              <a:gd name="connsiteX355" fmla="*/ 2173402 w 7641513"/>
              <a:gd name="connsiteY355" fmla="*/ 2871946 h 3388127"/>
              <a:gd name="connsiteX356" fmla="*/ 2457471 w 7641513"/>
              <a:gd name="connsiteY356" fmla="*/ 2243635 h 3388127"/>
              <a:gd name="connsiteX357" fmla="*/ 2696780 w 7641513"/>
              <a:gd name="connsiteY357" fmla="*/ 1646979 h 3388127"/>
              <a:gd name="connsiteX358" fmla="*/ 3286695 w 7641513"/>
              <a:gd name="connsiteY358" fmla="*/ 1203103 h 3388127"/>
              <a:gd name="connsiteX359" fmla="*/ 3439322 w 7641513"/>
              <a:gd name="connsiteY359" fmla="*/ 1187370 h 3388127"/>
              <a:gd name="connsiteX360" fmla="*/ 3413258 w 7641513"/>
              <a:gd name="connsiteY360" fmla="*/ 1018554 h 3388127"/>
              <a:gd name="connsiteX361" fmla="*/ 4254468 w 7641513"/>
              <a:gd name="connsiteY361" fmla="*/ 1632344 h 3388127"/>
              <a:gd name="connsiteX362" fmla="*/ 5180502 w 7641513"/>
              <a:gd name="connsiteY362" fmla="*/ 2254326 h 3388127"/>
              <a:gd name="connsiteX363" fmla="*/ 5322230 w 7641513"/>
              <a:gd name="connsiteY363" fmla="*/ 2230994 h 3388127"/>
              <a:gd name="connsiteX364" fmla="*/ 5497670 w 7641513"/>
              <a:gd name="connsiteY364" fmla="*/ 2205151 h 3388127"/>
              <a:gd name="connsiteX365" fmla="*/ 5998701 w 7641513"/>
              <a:gd name="connsiteY365" fmla="*/ 2546430 h 3388127"/>
              <a:gd name="connsiteX366" fmla="*/ 6057181 w 7641513"/>
              <a:gd name="connsiteY366" fmla="*/ 2778988 h 3388127"/>
              <a:gd name="connsiteX367" fmla="*/ 6167638 w 7641513"/>
              <a:gd name="connsiteY367" fmla="*/ 3073305 h 3388127"/>
              <a:gd name="connsiteX368" fmla="*/ 6408262 w 7641513"/>
              <a:gd name="connsiteY368" fmla="*/ 3177613 h 3388127"/>
              <a:gd name="connsiteX369" fmla="*/ 6614702 w 7641513"/>
              <a:gd name="connsiteY369" fmla="*/ 3249628 h 3388127"/>
              <a:gd name="connsiteX370" fmla="*/ 6744625 w 7641513"/>
              <a:gd name="connsiteY370" fmla="*/ 3360860 h 3388127"/>
              <a:gd name="connsiteX371" fmla="*/ 6762503 w 7641513"/>
              <a:gd name="connsiteY371" fmla="*/ 3388127 h 3388127"/>
              <a:gd name="connsiteX372" fmla="*/ 6707414 w 7641513"/>
              <a:gd name="connsiteY372" fmla="*/ 3388127 h 3388127"/>
              <a:gd name="connsiteX373" fmla="*/ 6658302 w 7641513"/>
              <a:gd name="connsiteY373" fmla="*/ 3336602 h 3388127"/>
              <a:gd name="connsiteX374" fmla="*/ 6592315 w 7641513"/>
              <a:gd name="connsiteY374" fmla="*/ 3289602 h 3388127"/>
              <a:gd name="connsiteX375" fmla="*/ 6398356 w 7641513"/>
              <a:gd name="connsiteY375" fmla="*/ 3222887 h 3388127"/>
              <a:gd name="connsiteX376" fmla="*/ 6135892 w 7641513"/>
              <a:gd name="connsiteY376" fmla="*/ 3106361 h 3388127"/>
              <a:gd name="connsiteX377" fmla="*/ 6012007 w 7641513"/>
              <a:gd name="connsiteY377" fmla="*/ 2785828 h 3388127"/>
              <a:gd name="connsiteX378" fmla="*/ 5956965 w 7641513"/>
              <a:gd name="connsiteY378" fmla="*/ 2566022 h 3388127"/>
              <a:gd name="connsiteX379" fmla="*/ 5526132 w 7641513"/>
              <a:gd name="connsiteY379" fmla="*/ 2252007 h 3388127"/>
              <a:gd name="connsiteX380" fmla="*/ 5499995 w 7641513"/>
              <a:gd name="connsiteY380" fmla="*/ 2250936 h 3388127"/>
              <a:gd name="connsiteX381" fmla="*/ 5330704 w 7641513"/>
              <a:gd name="connsiteY381" fmla="*/ 2275292 h 3388127"/>
              <a:gd name="connsiteX382" fmla="*/ 5183281 w 7641513"/>
              <a:gd name="connsiteY382" fmla="*/ 2299698 h 3388127"/>
              <a:gd name="connsiteX383" fmla="*/ 4216453 w 7641513"/>
              <a:gd name="connsiteY383" fmla="*/ 1658627 h 3388127"/>
              <a:gd name="connsiteX384" fmla="*/ 3412310 w 7641513"/>
              <a:gd name="connsiteY384" fmla="*/ 1061566 h 3388127"/>
              <a:gd name="connsiteX385" fmla="*/ 3263220 w 7641513"/>
              <a:gd name="connsiteY385" fmla="*/ 1077732 h 3388127"/>
              <a:gd name="connsiteX386" fmla="*/ 2674519 w 7641513"/>
              <a:gd name="connsiteY386" fmla="*/ 1524263 h 3388127"/>
              <a:gd name="connsiteX387" fmla="*/ 2431649 w 7641513"/>
              <a:gd name="connsiteY387" fmla="*/ 2135128 h 3388127"/>
              <a:gd name="connsiteX388" fmla="*/ 2123530 w 7641513"/>
              <a:gd name="connsiteY388" fmla="*/ 2814229 h 3388127"/>
              <a:gd name="connsiteX389" fmla="*/ 1581602 w 7641513"/>
              <a:gd name="connsiteY389" fmla="*/ 3086042 h 3388127"/>
              <a:gd name="connsiteX390" fmla="*/ 1459381 w 7641513"/>
              <a:gd name="connsiteY390" fmla="*/ 3124522 h 3388127"/>
              <a:gd name="connsiteX391" fmla="*/ 1135802 w 7641513"/>
              <a:gd name="connsiteY391" fmla="*/ 3304411 h 3388127"/>
              <a:gd name="connsiteX392" fmla="*/ 1055525 w 7641513"/>
              <a:gd name="connsiteY392" fmla="*/ 3388127 h 3388127"/>
              <a:gd name="connsiteX393" fmla="*/ 993222 w 7641513"/>
              <a:gd name="connsiteY393" fmla="*/ 3388127 h 3388127"/>
              <a:gd name="connsiteX394" fmla="*/ 1107924 w 7641513"/>
              <a:gd name="connsiteY394" fmla="*/ 3269435 h 3388127"/>
              <a:gd name="connsiteX395" fmla="*/ 1445596 w 7641513"/>
              <a:gd name="connsiteY395" fmla="*/ 3082625 h 3388127"/>
              <a:gd name="connsiteX396" fmla="*/ 1568691 w 7641513"/>
              <a:gd name="connsiteY396" fmla="*/ 3044183 h 3388127"/>
              <a:gd name="connsiteX397" fmla="*/ 2091002 w 7641513"/>
              <a:gd name="connsiteY397" fmla="*/ 2784175 h 3388127"/>
              <a:gd name="connsiteX398" fmla="*/ 2387482 w 7641513"/>
              <a:gd name="connsiteY398" fmla="*/ 2125484 h 3388127"/>
              <a:gd name="connsiteX399" fmla="*/ 2637413 w 7641513"/>
              <a:gd name="connsiteY399" fmla="*/ 1500113 h 3388127"/>
              <a:gd name="connsiteX400" fmla="*/ 3253823 w 7641513"/>
              <a:gd name="connsiteY400" fmla="*/ 1035140 h 3388127"/>
              <a:gd name="connsiteX401" fmla="*/ 3413258 w 7641513"/>
              <a:gd name="connsiteY401" fmla="*/ 1018554 h 3388127"/>
              <a:gd name="connsiteX402" fmla="*/ 3387390 w 7641513"/>
              <a:gd name="connsiteY402" fmla="*/ 848093 h 3388127"/>
              <a:gd name="connsiteX403" fmla="*/ 4264824 w 7641513"/>
              <a:gd name="connsiteY403" fmla="*/ 1488506 h 3388127"/>
              <a:gd name="connsiteX404" fmla="*/ 5233523 w 7641513"/>
              <a:gd name="connsiteY404" fmla="*/ 2137475 h 3388127"/>
              <a:gd name="connsiteX405" fmla="*/ 5381451 w 7641513"/>
              <a:gd name="connsiteY405" fmla="*/ 2112675 h 3388127"/>
              <a:gd name="connsiteX406" fmla="*/ 5567380 w 7641513"/>
              <a:gd name="connsiteY406" fmla="*/ 2085509 h 3388127"/>
              <a:gd name="connsiteX407" fmla="*/ 6089711 w 7641513"/>
              <a:gd name="connsiteY407" fmla="*/ 2441150 h 3388127"/>
              <a:gd name="connsiteX408" fmla="*/ 6151282 w 7641513"/>
              <a:gd name="connsiteY408" fmla="*/ 2685590 h 3388127"/>
              <a:gd name="connsiteX409" fmla="*/ 6266832 w 7641513"/>
              <a:gd name="connsiteY409" fmla="*/ 2994897 h 3388127"/>
              <a:gd name="connsiteX410" fmla="*/ 6519065 w 7641513"/>
              <a:gd name="connsiteY410" fmla="*/ 3103592 h 3388127"/>
              <a:gd name="connsiteX411" fmla="*/ 6734601 w 7641513"/>
              <a:gd name="connsiteY411" fmla="*/ 3178607 h 3388127"/>
              <a:gd name="connsiteX412" fmla="*/ 6915217 w 7641513"/>
              <a:gd name="connsiteY412" fmla="*/ 3363019 h 3388127"/>
              <a:gd name="connsiteX413" fmla="*/ 6926445 w 7641513"/>
              <a:gd name="connsiteY413" fmla="*/ 3388127 h 3388127"/>
              <a:gd name="connsiteX414" fmla="*/ 6880949 w 7641513"/>
              <a:gd name="connsiteY414" fmla="*/ 3388127 h 3388127"/>
              <a:gd name="connsiteX415" fmla="*/ 6879531 w 7641513"/>
              <a:gd name="connsiteY415" fmla="*/ 3384898 h 3388127"/>
              <a:gd name="connsiteX416" fmla="*/ 6715386 w 7641513"/>
              <a:gd name="connsiteY416" fmla="*/ 3215662 h 3388127"/>
              <a:gd name="connsiteX417" fmla="*/ 6512345 w 7641513"/>
              <a:gd name="connsiteY417" fmla="*/ 3146401 h 3388127"/>
              <a:gd name="connsiteX418" fmla="*/ 6238276 w 7641513"/>
              <a:gd name="connsiteY418" fmla="*/ 3025484 h 3388127"/>
              <a:gd name="connsiteX419" fmla="*/ 6109190 w 7641513"/>
              <a:gd name="connsiteY419" fmla="*/ 2691249 h 3388127"/>
              <a:gd name="connsiteX420" fmla="*/ 6051441 w 7641513"/>
              <a:gd name="connsiteY420" fmla="*/ 2461323 h 3388127"/>
              <a:gd name="connsiteX421" fmla="*/ 5600582 w 7641513"/>
              <a:gd name="connsiteY421" fmla="*/ 2133427 h 3388127"/>
              <a:gd name="connsiteX422" fmla="*/ 5572721 w 7641513"/>
              <a:gd name="connsiteY422" fmla="*/ 2132290 h 3388127"/>
              <a:gd name="connsiteX423" fmla="*/ 5397245 w 7641513"/>
              <a:gd name="connsiteY423" fmla="*/ 2158562 h 3388127"/>
              <a:gd name="connsiteX424" fmla="*/ 5243202 w 7641513"/>
              <a:gd name="connsiteY424" fmla="*/ 2184426 h 3388127"/>
              <a:gd name="connsiteX425" fmla="*/ 4234196 w 7641513"/>
              <a:gd name="connsiteY425" fmla="*/ 1515527 h 3388127"/>
              <a:gd name="connsiteX426" fmla="*/ 3393335 w 7641513"/>
              <a:gd name="connsiteY426" fmla="*/ 892624 h 3388127"/>
              <a:gd name="connsiteX427" fmla="*/ 3237369 w 7641513"/>
              <a:gd name="connsiteY427" fmla="*/ 908908 h 3388127"/>
              <a:gd name="connsiteX428" fmla="*/ 2622180 w 7641513"/>
              <a:gd name="connsiteY428" fmla="*/ 1376538 h 3388127"/>
              <a:gd name="connsiteX429" fmla="*/ 2369129 w 7641513"/>
              <a:gd name="connsiteY429" fmla="*/ 2016135 h 3388127"/>
              <a:gd name="connsiteX430" fmla="*/ 2048173 w 7641513"/>
              <a:gd name="connsiteY430" fmla="*/ 2725162 h 3388127"/>
              <a:gd name="connsiteX431" fmla="*/ 1483111 w 7641513"/>
              <a:gd name="connsiteY431" fmla="*/ 3009516 h 3388127"/>
              <a:gd name="connsiteX432" fmla="*/ 1355569 w 7641513"/>
              <a:gd name="connsiteY432" fmla="*/ 3050387 h 3388127"/>
              <a:gd name="connsiteX433" fmla="*/ 885988 w 7641513"/>
              <a:gd name="connsiteY433" fmla="*/ 3376627 h 3388127"/>
              <a:gd name="connsiteX434" fmla="*/ 878649 w 7641513"/>
              <a:gd name="connsiteY434" fmla="*/ 3388127 h 3388127"/>
              <a:gd name="connsiteX435" fmla="*/ 817880 w 7641513"/>
              <a:gd name="connsiteY435" fmla="*/ 3388127 h 3388127"/>
              <a:gd name="connsiteX436" fmla="*/ 845184 w 7641513"/>
              <a:gd name="connsiteY436" fmla="*/ 3345870 h 3388127"/>
              <a:gd name="connsiteX437" fmla="*/ 1334360 w 7641513"/>
              <a:gd name="connsiteY437" fmla="*/ 3008613 h 3388127"/>
              <a:gd name="connsiteX438" fmla="*/ 1463226 w 7641513"/>
              <a:gd name="connsiteY438" fmla="*/ 2967365 h 3388127"/>
              <a:gd name="connsiteX439" fmla="*/ 2009089 w 7641513"/>
              <a:gd name="connsiteY439" fmla="*/ 2695275 h 3388127"/>
              <a:gd name="connsiteX440" fmla="*/ 2318010 w 7641513"/>
              <a:gd name="connsiteY440" fmla="*/ 2005769 h 3388127"/>
              <a:gd name="connsiteX441" fmla="*/ 2578105 w 7641513"/>
              <a:gd name="connsiteY441" fmla="*/ 1352103 h 3388127"/>
              <a:gd name="connsiteX442" fmla="*/ 3221016 w 7641513"/>
              <a:gd name="connsiteY442" fmla="*/ 865599 h 3388127"/>
              <a:gd name="connsiteX443" fmla="*/ 3387390 w 7641513"/>
              <a:gd name="connsiteY443" fmla="*/ 848093 h 3388127"/>
              <a:gd name="connsiteX444" fmla="*/ 3360715 w 7641513"/>
              <a:gd name="connsiteY444" fmla="*/ 678254 h 3388127"/>
              <a:gd name="connsiteX445" fmla="*/ 4273877 w 7641513"/>
              <a:gd name="connsiteY445" fmla="*/ 1344274 h 3388127"/>
              <a:gd name="connsiteX446" fmla="*/ 5285137 w 7641513"/>
              <a:gd name="connsiteY446" fmla="*/ 2022829 h 3388127"/>
              <a:gd name="connsiteX447" fmla="*/ 5440106 w 7641513"/>
              <a:gd name="connsiteY447" fmla="*/ 1996580 h 3388127"/>
              <a:gd name="connsiteX448" fmla="*/ 5634816 w 7641513"/>
              <a:gd name="connsiteY448" fmla="*/ 1968479 h 3388127"/>
              <a:gd name="connsiteX449" fmla="*/ 6178827 w 7641513"/>
              <a:gd name="connsiteY449" fmla="*/ 2338923 h 3388127"/>
              <a:gd name="connsiteX450" fmla="*/ 6242756 w 7641513"/>
              <a:gd name="connsiteY450" fmla="*/ 2591292 h 3388127"/>
              <a:gd name="connsiteX451" fmla="*/ 6362269 w 7641513"/>
              <a:gd name="connsiteY451" fmla="*/ 2912076 h 3388127"/>
              <a:gd name="connsiteX452" fmla="*/ 6626125 w 7641513"/>
              <a:gd name="connsiteY452" fmla="*/ 3025609 h 3388127"/>
              <a:gd name="connsiteX453" fmla="*/ 6850686 w 7641513"/>
              <a:gd name="connsiteY453" fmla="*/ 3103154 h 3388127"/>
              <a:gd name="connsiteX454" fmla="*/ 7073224 w 7641513"/>
              <a:gd name="connsiteY454" fmla="*/ 3372115 h 3388127"/>
              <a:gd name="connsiteX455" fmla="*/ 7078003 w 7641513"/>
              <a:gd name="connsiteY455" fmla="*/ 3388127 h 3388127"/>
              <a:gd name="connsiteX456" fmla="*/ 7032938 w 7641513"/>
              <a:gd name="connsiteY456" fmla="*/ 3388127 h 3388127"/>
              <a:gd name="connsiteX457" fmla="*/ 7002224 w 7641513"/>
              <a:gd name="connsiteY457" fmla="*/ 3318752 h 3388127"/>
              <a:gd name="connsiteX458" fmla="*/ 6830551 w 7641513"/>
              <a:gd name="connsiteY458" fmla="*/ 3143240 h 3388127"/>
              <a:gd name="connsiteX459" fmla="*/ 6618448 w 7641513"/>
              <a:gd name="connsiteY459" fmla="*/ 3070550 h 3388127"/>
              <a:gd name="connsiteX460" fmla="*/ 6332720 w 7641513"/>
              <a:gd name="connsiteY460" fmla="*/ 2945226 h 3388127"/>
              <a:gd name="connsiteX461" fmla="*/ 6198032 w 7641513"/>
              <a:gd name="connsiteY461" fmla="*/ 2597724 h 3388127"/>
              <a:gd name="connsiteX462" fmla="*/ 6138015 w 7641513"/>
              <a:gd name="connsiteY462" fmla="*/ 2358130 h 3388127"/>
              <a:gd name="connsiteX463" fmla="*/ 5664651 w 7641513"/>
              <a:gd name="connsiteY463" fmla="*/ 2013219 h 3388127"/>
              <a:gd name="connsiteX464" fmla="*/ 5635013 w 7641513"/>
              <a:gd name="connsiteY464" fmla="*/ 2011997 h 3388127"/>
              <a:gd name="connsiteX465" fmla="*/ 5450355 w 7641513"/>
              <a:gd name="connsiteY465" fmla="*/ 2039644 h 3388127"/>
              <a:gd name="connsiteX466" fmla="*/ 5289310 w 7641513"/>
              <a:gd name="connsiteY466" fmla="*/ 2066524 h 3388127"/>
              <a:gd name="connsiteX467" fmla="*/ 4237597 w 7641513"/>
              <a:gd name="connsiteY467" fmla="*/ 1370623 h 3388127"/>
              <a:gd name="connsiteX468" fmla="*/ 3360610 w 7641513"/>
              <a:gd name="connsiteY468" fmla="*/ 721742 h 3388127"/>
              <a:gd name="connsiteX469" fmla="*/ 3197593 w 7641513"/>
              <a:gd name="connsiteY469" fmla="*/ 739172 h 3388127"/>
              <a:gd name="connsiteX470" fmla="*/ 2555895 w 7641513"/>
              <a:gd name="connsiteY470" fmla="*/ 1228338 h 3388127"/>
              <a:gd name="connsiteX471" fmla="*/ 2292676 w 7641513"/>
              <a:gd name="connsiteY471" fmla="*/ 1896234 h 3388127"/>
              <a:gd name="connsiteX472" fmla="*/ 1961021 w 7641513"/>
              <a:gd name="connsiteY472" fmla="*/ 2636144 h 3388127"/>
              <a:gd name="connsiteX473" fmla="*/ 1372409 w 7641513"/>
              <a:gd name="connsiteY473" fmla="*/ 2932578 h 3388127"/>
              <a:gd name="connsiteX474" fmla="*/ 1239994 w 7641513"/>
              <a:gd name="connsiteY474" fmla="*/ 2975426 h 3388127"/>
              <a:gd name="connsiteX475" fmla="*/ 750074 w 7641513"/>
              <a:gd name="connsiteY475" fmla="*/ 3315675 h 3388127"/>
              <a:gd name="connsiteX476" fmla="*/ 703841 w 7641513"/>
              <a:gd name="connsiteY476" fmla="*/ 3388127 h 3388127"/>
              <a:gd name="connsiteX477" fmla="*/ 647560 w 7641513"/>
              <a:gd name="connsiteY477" fmla="*/ 3388127 h 3388127"/>
              <a:gd name="connsiteX478" fmla="*/ 714007 w 7641513"/>
              <a:gd name="connsiteY478" fmla="*/ 3285036 h 3388127"/>
              <a:gd name="connsiteX479" fmla="*/ 1223583 w 7641513"/>
              <a:gd name="connsiteY479" fmla="*/ 2933850 h 3388127"/>
              <a:gd name="connsiteX480" fmla="*/ 1356011 w 7641513"/>
              <a:gd name="connsiteY480" fmla="*/ 2890573 h 3388127"/>
              <a:gd name="connsiteX481" fmla="*/ 1925432 w 7641513"/>
              <a:gd name="connsiteY481" fmla="*/ 2606396 h 3388127"/>
              <a:gd name="connsiteX482" fmla="*/ 2247207 w 7641513"/>
              <a:gd name="connsiteY482" fmla="*/ 1886527 h 3388127"/>
              <a:gd name="connsiteX483" fmla="*/ 2517920 w 7641513"/>
              <a:gd name="connsiteY483" fmla="*/ 1204151 h 3388127"/>
              <a:gd name="connsiteX484" fmla="*/ 3187321 w 7641513"/>
              <a:gd name="connsiteY484" fmla="*/ 696548 h 3388127"/>
              <a:gd name="connsiteX485" fmla="*/ 3360715 w 7641513"/>
              <a:gd name="connsiteY485" fmla="*/ 678254 h 3388127"/>
              <a:gd name="connsiteX486" fmla="*/ 3333559 w 7641513"/>
              <a:gd name="connsiteY486" fmla="*/ 508399 h 3388127"/>
              <a:gd name="connsiteX487" fmla="*/ 4283326 w 7641513"/>
              <a:gd name="connsiteY487" fmla="*/ 1200606 h 3388127"/>
              <a:gd name="connsiteX488" fmla="*/ 5337271 w 7641513"/>
              <a:gd name="connsiteY488" fmla="*/ 1906594 h 3388127"/>
              <a:gd name="connsiteX489" fmla="*/ 5498822 w 7641513"/>
              <a:gd name="connsiteY489" fmla="*/ 1879315 h 3388127"/>
              <a:gd name="connsiteX490" fmla="*/ 5700133 w 7641513"/>
              <a:gd name="connsiteY490" fmla="*/ 1849306 h 3388127"/>
              <a:gd name="connsiteX491" fmla="*/ 6267675 w 7641513"/>
              <a:gd name="connsiteY491" fmla="*/ 2232459 h 3388127"/>
              <a:gd name="connsiteX492" fmla="*/ 6334259 w 7641513"/>
              <a:gd name="connsiteY492" fmla="*/ 2496252 h 3388127"/>
              <a:gd name="connsiteX493" fmla="*/ 6460695 w 7641513"/>
              <a:gd name="connsiteY493" fmla="*/ 2830811 h 3388127"/>
              <a:gd name="connsiteX494" fmla="*/ 6735739 w 7641513"/>
              <a:gd name="connsiteY494" fmla="*/ 2948717 h 3388127"/>
              <a:gd name="connsiteX495" fmla="*/ 6969853 w 7641513"/>
              <a:gd name="connsiteY495" fmla="*/ 3028847 h 3388127"/>
              <a:gd name="connsiteX496" fmla="*/ 7201563 w 7641513"/>
              <a:gd name="connsiteY496" fmla="*/ 3307472 h 3388127"/>
              <a:gd name="connsiteX497" fmla="*/ 7225876 w 7641513"/>
              <a:gd name="connsiteY497" fmla="*/ 3388127 h 3388127"/>
              <a:gd name="connsiteX498" fmla="*/ 7178000 w 7641513"/>
              <a:gd name="connsiteY498" fmla="*/ 3388127 h 3388127"/>
              <a:gd name="connsiteX499" fmla="*/ 7159225 w 7641513"/>
              <a:gd name="connsiteY499" fmla="*/ 3324762 h 3388127"/>
              <a:gd name="connsiteX500" fmla="*/ 6947119 w 7641513"/>
              <a:gd name="connsiteY500" fmla="*/ 3066626 h 3388127"/>
              <a:gd name="connsiteX501" fmla="*/ 6725936 w 7641513"/>
              <a:gd name="connsiteY501" fmla="*/ 2991389 h 3388127"/>
              <a:gd name="connsiteX502" fmla="*/ 6428636 w 7641513"/>
              <a:gd name="connsiteY502" fmla="*/ 2861251 h 3388127"/>
              <a:gd name="connsiteX503" fmla="*/ 6288715 w 7641513"/>
              <a:gd name="connsiteY503" fmla="*/ 2500464 h 3388127"/>
              <a:gd name="connsiteX504" fmla="*/ 6225905 w 7641513"/>
              <a:gd name="connsiteY504" fmla="*/ 2253800 h 3388127"/>
              <a:gd name="connsiteX505" fmla="*/ 5735078 w 7641513"/>
              <a:gd name="connsiteY505" fmla="*/ 1897738 h 3388127"/>
              <a:gd name="connsiteX506" fmla="*/ 5703714 w 7641513"/>
              <a:gd name="connsiteY506" fmla="*/ 1896450 h 3388127"/>
              <a:gd name="connsiteX507" fmla="*/ 5510713 w 7641513"/>
              <a:gd name="connsiteY507" fmla="*/ 1925489 h 3388127"/>
              <a:gd name="connsiteX508" fmla="*/ 5343446 w 7641513"/>
              <a:gd name="connsiteY508" fmla="*/ 1953399 h 3388127"/>
              <a:gd name="connsiteX509" fmla="*/ 4249119 w 7641513"/>
              <a:gd name="connsiteY509" fmla="*/ 1230090 h 3388127"/>
              <a:gd name="connsiteX510" fmla="*/ 3335905 w 7641513"/>
              <a:gd name="connsiteY510" fmla="*/ 555435 h 3388127"/>
              <a:gd name="connsiteX511" fmla="*/ 3166362 w 7641513"/>
              <a:gd name="connsiteY511" fmla="*/ 573819 h 3388127"/>
              <a:gd name="connsiteX512" fmla="*/ 2498174 w 7641513"/>
              <a:gd name="connsiteY512" fmla="*/ 1084084 h 3388127"/>
              <a:gd name="connsiteX513" fmla="*/ 2224356 w 7641513"/>
              <a:gd name="connsiteY513" fmla="*/ 1780255 h 3388127"/>
              <a:gd name="connsiteX514" fmla="*/ 1878152 w 7641513"/>
              <a:gd name="connsiteY514" fmla="*/ 2549157 h 3388127"/>
              <a:gd name="connsiteX515" fmla="*/ 1265983 w 7641513"/>
              <a:gd name="connsiteY515" fmla="*/ 2857675 h 3388127"/>
              <a:gd name="connsiteX516" fmla="*/ 1127848 w 7641513"/>
              <a:gd name="connsiteY516" fmla="*/ 2902022 h 3388127"/>
              <a:gd name="connsiteX517" fmla="*/ 617582 w 7641513"/>
              <a:gd name="connsiteY517" fmla="*/ 3256640 h 3388127"/>
              <a:gd name="connsiteX518" fmla="*/ 533789 w 7641513"/>
              <a:gd name="connsiteY518" fmla="*/ 3388127 h 3388127"/>
              <a:gd name="connsiteX519" fmla="*/ 477222 w 7641513"/>
              <a:gd name="connsiteY519" fmla="*/ 3388127 h 3388127"/>
              <a:gd name="connsiteX520" fmla="*/ 582212 w 7641513"/>
              <a:gd name="connsiteY520" fmla="*/ 3225105 h 3388127"/>
              <a:gd name="connsiteX521" fmla="*/ 1112351 w 7641513"/>
              <a:gd name="connsiteY521" fmla="*/ 2859181 h 3388127"/>
              <a:gd name="connsiteX522" fmla="*/ 1251812 w 7641513"/>
              <a:gd name="connsiteY522" fmla="*/ 2814451 h 3388127"/>
              <a:gd name="connsiteX523" fmla="*/ 1844798 w 7641513"/>
              <a:gd name="connsiteY523" fmla="*/ 2517762 h 3388127"/>
              <a:gd name="connsiteX524" fmla="*/ 2176804 w 7641513"/>
              <a:gd name="connsiteY524" fmla="*/ 1767855 h 3388127"/>
              <a:gd name="connsiteX525" fmla="*/ 2457692 w 7641513"/>
              <a:gd name="connsiteY525" fmla="*/ 1056747 h 3388127"/>
              <a:gd name="connsiteX526" fmla="*/ 3153603 w 7641513"/>
              <a:gd name="connsiteY526" fmla="*/ 527609 h 3388127"/>
              <a:gd name="connsiteX527" fmla="*/ 3333559 w 7641513"/>
              <a:gd name="connsiteY527" fmla="*/ 508399 h 3388127"/>
              <a:gd name="connsiteX528" fmla="*/ 3309820 w 7641513"/>
              <a:gd name="connsiteY528" fmla="*/ 339031 h 3388127"/>
              <a:gd name="connsiteX529" fmla="*/ 4296255 w 7641513"/>
              <a:gd name="connsiteY529" fmla="*/ 1057502 h 3388127"/>
              <a:gd name="connsiteX530" fmla="*/ 5392438 w 7641513"/>
              <a:gd name="connsiteY530" fmla="*/ 1790467 h 3388127"/>
              <a:gd name="connsiteX531" fmla="*/ 5560108 w 7641513"/>
              <a:gd name="connsiteY531" fmla="*/ 1762117 h 3388127"/>
              <a:gd name="connsiteX532" fmla="*/ 5769801 w 7641513"/>
              <a:gd name="connsiteY532" fmla="*/ 1730287 h 3388127"/>
              <a:gd name="connsiteX533" fmla="*/ 6358623 w 7641513"/>
              <a:gd name="connsiteY533" fmla="*/ 2128678 h 3388127"/>
              <a:gd name="connsiteX534" fmla="*/ 6427528 w 7641513"/>
              <a:gd name="connsiteY534" fmla="*/ 2400833 h 3388127"/>
              <a:gd name="connsiteX535" fmla="*/ 6559617 w 7641513"/>
              <a:gd name="connsiteY535" fmla="*/ 2748681 h 3388127"/>
              <a:gd name="connsiteX536" fmla="*/ 6846269 w 7641513"/>
              <a:gd name="connsiteY536" fmla="*/ 2870971 h 3388127"/>
              <a:gd name="connsiteX537" fmla="*/ 7088956 w 7641513"/>
              <a:gd name="connsiteY537" fmla="*/ 2954049 h 3388127"/>
              <a:gd name="connsiteX538" fmla="*/ 7355428 w 7641513"/>
              <a:gd name="connsiteY538" fmla="*/ 3330009 h 3388127"/>
              <a:gd name="connsiteX539" fmla="*/ 7367198 w 7641513"/>
              <a:gd name="connsiteY539" fmla="*/ 3388127 h 3388127"/>
              <a:gd name="connsiteX540" fmla="*/ 7318347 w 7641513"/>
              <a:gd name="connsiteY540" fmla="*/ 3388127 h 3388127"/>
              <a:gd name="connsiteX541" fmla="*/ 7309240 w 7641513"/>
              <a:gd name="connsiteY541" fmla="*/ 3342435 h 3388127"/>
              <a:gd name="connsiteX542" fmla="*/ 7062772 w 7641513"/>
              <a:gd name="connsiteY542" fmla="*/ 2991701 h 3388127"/>
              <a:gd name="connsiteX543" fmla="*/ 6832563 w 7641513"/>
              <a:gd name="connsiteY543" fmla="*/ 2913931 h 3388127"/>
              <a:gd name="connsiteX544" fmla="*/ 6524022 w 7641513"/>
              <a:gd name="connsiteY544" fmla="*/ 2779398 h 3388127"/>
              <a:gd name="connsiteX545" fmla="*/ 6378537 w 7641513"/>
              <a:gd name="connsiteY545" fmla="*/ 2404912 h 3388127"/>
              <a:gd name="connsiteX546" fmla="*/ 6314378 w 7641513"/>
              <a:gd name="connsiteY546" fmla="*/ 2146881 h 3388127"/>
              <a:gd name="connsiteX547" fmla="*/ 5803869 w 7641513"/>
              <a:gd name="connsiteY547" fmla="*/ 1777805 h 3388127"/>
              <a:gd name="connsiteX548" fmla="*/ 5770366 w 7641513"/>
              <a:gd name="connsiteY548" fmla="*/ 1776434 h 3388127"/>
              <a:gd name="connsiteX549" fmla="*/ 5569436 w 7641513"/>
              <a:gd name="connsiteY549" fmla="*/ 1806886 h 3388127"/>
              <a:gd name="connsiteX550" fmla="*/ 5393841 w 7641513"/>
              <a:gd name="connsiteY550" fmla="*/ 1836639 h 3388127"/>
              <a:gd name="connsiteX551" fmla="*/ 4257755 w 7641513"/>
              <a:gd name="connsiteY551" fmla="*/ 1085067 h 3388127"/>
              <a:gd name="connsiteX552" fmla="*/ 3308151 w 7641513"/>
              <a:gd name="connsiteY552" fmla="*/ 384017 h 3388127"/>
              <a:gd name="connsiteX553" fmla="*/ 3131841 w 7641513"/>
              <a:gd name="connsiteY553" fmla="*/ 403093 h 3388127"/>
              <a:gd name="connsiteX554" fmla="*/ 2437145 w 7641513"/>
              <a:gd name="connsiteY554" fmla="*/ 934888 h 3388127"/>
              <a:gd name="connsiteX555" fmla="*/ 2153149 w 7641513"/>
              <a:gd name="connsiteY555" fmla="*/ 1659790 h 3388127"/>
              <a:gd name="connsiteX556" fmla="*/ 1794460 w 7641513"/>
              <a:gd name="connsiteY556" fmla="*/ 2460807 h 3388127"/>
              <a:gd name="connsiteX557" fmla="*/ 1158693 w 7641513"/>
              <a:gd name="connsiteY557" fmla="*/ 2782712 h 3388127"/>
              <a:gd name="connsiteX558" fmla="*/ 1014799 w 7641513"/>
              <a:gd name="connsiteY558" fmla="*/ 2829434 h 3388127"/>
              <a:gd name="connsiteX559" fmla="*/ 364228 w 7641513"/>
              <a:gd name="connsiteY559" fmla="*/ 3387418 h 3388127"/>
              <a:gd name="connsiteX560" fmla="*/ 363899 w 7641513"/>
              <a:gd name="connsiteY560" fmla="*/ 3388127 h 3388127"/>
              <a:gd name="connsiteX561" fmla="*/ 313823 w 7641513"/>
              <a:gd name="connsiteY561" fmla="*/ 3388127 h 3388127"/>
              <a:gd name="connsiteX562" fmla="*/ 327321 w 7641513"/>
              <a:gd name="connsiteY562" fmla="*/ 3359252 h 3388127"/>
              <a:gd name="connsiteX563" fmla="*/ 1001545 w 7641513"/>
              <a:gd name="connsiteY563" fmla="*/ 2784950 h 3388127"/>
              <a:gd name="connsiteX564" fmla="*/ 1146307 w 7641513"/>
              <a:gd name="connsiteY564" fmla="*/ 2738262 h 3388127"/>
              <a:gd name="connsiteX565" fmla="*/ 1762411 w 7641513"/>
              <a:gd name="connsiteY565" fmla="*/ 2429468 h 3388127"/>
              <a:gd name="connsiteX566" fmla="*/ 2109456 w 7641513"/>
              <a:gd name="connsiteY566" fmla="*/ 1649297 h 3388127"/>
              <a:gd name="connsiteX567" fmla="*/ 2400511 w 7641513"/>
              <a:gd name="connsiteY567" fmla="*/ 909888 h 3388127"/>
              <a:gd name="connsiteX568" fmla="*/ 3122925 w 7641513"/>
              <a:gd name="connsiteY568" fmla="*/ 359213 h 3388127"/>
              <a:gd name="connsiteX569" fmla="*/ 3309820 w 7641513"/>
              <a:gd name="connsiteY569" fmla="*/ 339031 h 3388127"/>
              <a:gd name="connsiteX570" fmla="*/ 3283206 w 7641513"/>
              <a:gd name="connsiteY570" fmla="*/ 168141 h 3388127"/>
              <a:gd name="connsiteX571" fmla="*/ 4307486 w 7641513"/>
              <a:gd name="connsiteY571" fmla="*/ 912983 h 3388127"/>
              <a:gd name="connsiteX572" fmla="*/ 5445391 w 7641513"/>
              <a:gd name="connsiteY572" fmla="*/ 1674632 h 3388127"/>
              <a:gd name="connsiteX573" fmla="*/ 5621020 w 7641513"/>
              <a:gd name="connsiteY573" fmla="*/ 1644452 h 3388127"/>
              <a:gd name="connsiteX574" fmla="*/ 5838221 w 7641513"/>
              <a:gd name="connsiteY574" fmla="*/ 1609885 h 3388127"/>
              <a:gd name="connsiteX575" fmla="*/ 6446148 w 7641513"/>
              <a:gd name="connsiteY575" fmla="*/ 2022537 h 3388127"/>
              <a:gd name="connsiteX576" fmla="*/ 6518213 w 7641513"/>
              <a:gd name="connsiteY576" fmla="*/ 2304398 h 3388127"/>
              <a:gd name="connsiteX577" fmla="*/ 6655485 w 7641513"/>
              <a:gd name="connsiteY577" fmla="*/ 2665505 h 3388127"/>
              <a:gd name="connsiteX578" fmla="*/ 6953343 w 7641513"/>
              <a:gd name="connsiteY578" fmla="*/ 2792620 h 3388127"/>
              <a:gd name="connsiteX579" fmla="*/ 7204656 w 7641513"/>
              <a:gd name="connsiteY579" fmla="*/ 2878665 h 3388127"/>
              <a:gd name="connsiteX580" fmla="*/ 7501623 w 7641513"/>
              <a:gd name="connsiteY580" fmla="*/ 3363946 h 3388127"/>
              <a:gd name="connsiteX581" fmla="*/ 7504673 w 7641513"/>
              <a:gd name="connsiteY581" fmla="*/ 3388127 h 3388127"/>
              <a:gd name="connsiteX582" fmla="*/ 7457282 w 7641513"/>
              <a:gd name="connsiteY582" fmla="*/ 3388127 h 3388127"/>
              <a:gd name="connsiteX583" fmla="*/ 7455497 w 7641513"/>
              <a:gd name="connsiteY583" fmla="*/ 3373765 h 3388127"/>
              <a:gd name="connsiteX584" fmla="*/ 7182268 w 7641513"/>
              <a:gd name="connsiteY584" fmla="*/ 2918637 h 3388127"/>
              <a:gd name="connsiteX585" fmla="*/ 6944324 w 7641513"/>
              <a:gd name="connsiteY585" fmla="*/ 2837937 h 3388127"/>
              <a:gd name="connsiteX586" fmla="*/ 6624176 w 7641513"/>
              <a:gd name="connsiteY586" fmla="*/ 2699018 h 3388127"/>
              <a:gd name="connsiteX587" fmla="*/ 6473455 w 7641513"/>
              <a:gd name="connsiteY587" fmla="*/ 2311254 h 3388127"/>
              <a:gd name="connsiteX588" fmla="*/ 6405303 w 7641513"/>
              <a:gd name="connsiteY588" fmla="*/ 2043493 h 3388127"/>
              <a:gd name="connsiteX589" fmla="*/ 5875255 w 7641513"/>
              <a:gd name="connsiteY589" fmla="*/ 1659694 h 3388127"/>
              <a:gd name="connsiteX590" fmla="*/ 5839971 w 7641513"/>
              <a:gd name="connsiteY590" fmla="*/ 1658243 h 3388127"/>
              <a:gd name="connsiteX591" fmla="*/ 5631588 w 7641513"/>
              <a:gd name="connsiteY591" fmla="*/ 1690125 h 3388127"/>
              <a:gd name="connsiteX592" fmla="*/ 5451185 w 7641513"/>
              <a:gd name="connsiteY592" fmla="*/ 1720993 h 3388127"/>
              <a:gd name="connsiteX593" fmla="*/ 4270213 w 7641513"/>
              <a:gd name="connsiteY593" fmla="*/ 942775 h 3388127"/>
              <a:gd name="connsiteX594" fmla="*/ 3283914 w 7641513"/>
              <a:gd name="connsiteY594" fmla="*/ 215789 h 3388127"/>
              <a:gd name="connsiteX595" fmla="*/ 3100678 w 7641513"/>
              <a:gd name="connsiteY595" fmla="*/ 235944 h 3388127"/>
              <a:gd name="connsiteX596" fmla="*/ 2379931 w 7641513"/>
              <a:gd name="connsiteY596" fmla="*/ 788861 h 3388127"/>
              <a:gd name="connsiteX597" fmla="*/ 2085329 w 7641513"/>
              <a:gd name="connsiteY597" fmla="*/ 1542042 h 3388127"/>
              <a:gd name="connsiteX598" fmla="*/ 1713788 w 7641513"/>
              <a:gd name="connsiteY598" fmla="*/ 2373417 h 3388127"/>
              <a:gd name="connsiteX599" fmla="*/ 1054948 w 7641513"/>
              <a:gd name="connsiteY599" fmla="*/ 2706122 h 3388127"/>
              <a:gd name="connsiteX600" fmla="*/ 905767 w 7641513"/>
              <a:gd name="connsiteY600" fmla="*/ 2754370 h 3388127"/>
              <a:gd name="connsiteX601" fmla="*/ 230483 w 7641513"/>
              <a:gd name="connsiteY601" fmla="*/ 3334008 h 3388127"/>
              <a:gd name="connsiteX602" fmla="*/ 205461 w 7641513"/>
              <a:gd name="connsiteY602" fmla="*/ 3388127 h 3388127"/>
              <a:gd name="connsiteX603" fmla="*/ 157615 w 7641513"/>
              <a:gd name="connsiteY603" fmla="*/ 3388127 h 3388127"/>
              <a:gd name="connsiteX604" fmla="*/ 193844 w 7641513"/>
              <a:gd name="connsiteY604" fmla="*/ 3310582 h 3388127"/>
              <a:gd name="connsiteX605" fmla="*/ 889443 w 7641513"/>
              <a:gd name="connsiteY605" fmla="*/ 2710189 h 3388127"/>
              <a:gd name="connsiteX606" fmla="*/ 1039930 w 7641513"/>
              <a:gd name="connsiteY606" fmla="*/ 2661997 h 3388127"/>
              <a:gd name="connsiteX607" fmla="*/ 1679623 w 7641513"/>
              <a:gd name="connsiteY607" fmla="*/ 2340254 h 3388127"/>
              <a:gd name="connsiteX608" fmla="*/ 2039128 w 7641513"/>
              <a:gd name="connsiteY608" fmla="*/ 1528396 h 3388127"/>
              <a:gd name="connsiteX609" fmla="*/ 2340803 w 7641513"/>
              <a:gd name="connsiteY609" fmla="*/ 760273 h 3388127"/>
              <a:gd name="connsiteX610" fmla="*/ 3089272 w 7641513"/>
              <a:gd name="connsiteY610" fmla="*/ 188484 h 3388127"/>
              <a:gd name="connsiteX611" fmla="*/ 3283206 w 7641513"/>
              <a:gd name="connsiteY611" fmla="*/ 168141 h 3388127"/>
              <a:gd name="connsiteX612" fmla="*/ 3258021 w 7641513"/>
              <a:gd name="connsiteY612" fmla="*/ 75 h 3388127"/>
              <a:gd name="connsiteX613" fmla="*/ 4316922 w 7641513"/>
              <a:gd name="connsiteY613" fmla="*/ 769870 h 3388127"/>
              <a:gd name="connsiteX614" fmla="*/ 5498826 w 7641513"/>
              <a:gd name="connsiteY614" fmla="*/ 1558130 h 3388127"/>
              <a:gd name="connsiteX615" fmla="*/ 5679681 w 7641513"/>
              <a:gd name="connsiteY615" fmla="*/ 1526849 h 3388127"/>
              <a:gd name="connsiteX616" fmla="*/ 5904303 w 7641513"/>
              <a:gd name="connsiteY616" fmla="*/ 1492589 h 3388127"/>
              <a:gd name="connsiteX617" fmla="*/ 6535361 w 7641513"/>
              <a:gd name="connsiteY617" fmla="*/ 1918389 h 3388127"/>
              <a:gd name="connsiteX618" fmla="*/ 6609697 w 7641513"/>
              <a:gd name="connsiteY618" fmla="*/ 2209912 h 3388127"/>
              <a:gd name="connsiteX619" fmla="*/ 6752168 w 7641513"/>
              <a:gd name="connsiteY619" fmla="*/ 2584726 h 3388127"/>
              <a:gd name="connsiteX620" fmla="*/ 7062049 w 7641513"/>
              <a:gd name="connsiteY620" fmla="*/ 2716243 h 3388127"/>
              <a:gd name="connsiteX621" fmla="*/ 7323331 w 7641513"/>
              <a:gd name="connsiteY621" fmla="*/ 2804876 h 3388127"/>
              <a:gd name="connsiteX622" fmla="*/ 7631204 w 7641513"/>
              <a:gd name="connsiteY622" fmla="*/ 3306765 h 3388127"/>
              <a:gd name="connsiteX623" fmla="*/ 7641513 w 7641513"/>
              <a:gd name="connsiteY623" fmla="*/ 3388127 h 3388127"/>
              <a:gd name="connsiteX624" fmla="*/ 7596011 w 7641513"/>
              <a:gd name="connsiteY624" fmla="*/ 3388127 h 3388127"/>
              <a:gd name="connsiteX625" fmla="*/ 7586897 w 7641513"/>
              <a:gd name="connsiteY625" fmla="*/ 3315274 h 3388127"/>
              <a:gd name="connsiteX626" fmla="*/ 7301748 w 7641513"/>
              <a:gd name="connsiteY626" fmla="*/ 2846615 h 3388127"/>
              <a:gd name="connsiteX627" fmla="*/ 7053451 w 7641513"/>
              <a:gd name="connsiteY627" fmla="*/ 2762888 h 3388127"/>
              <a:gd name="connsiteX628" fmla="*/ 6721713 w 7641513"/>
              <a:gd name="connsiteY628" fmla="*/ 2618706 h 3388127"/>
              <a:gd name="connsiteX629" fmla="*/ 6565376 w 7641513"/>
              <a:gd name="connsiteY629" fmla="*/ 2217226 h 3388127"/>
              <a:gd name="connsiteX630" fmla="*/ 6494950 w 7641513"/>
              <a:gd name="connsiteY630" fmla="*/ 1938482 h 3388127"/>
              <a:gd name="connsiteX631" fmla="*/ 5944930 w 7641513"/>
              <a:gd name="connsiteY631" fmla="*/ 1540815 h 3388127"/>
              <a:gd name="connsiteX632" fmla="*/ 5907867 w 7641513"/>
              <a:gd name="connsiteY632" fmla="*/ 1539285 h 3388127"/>
              <a:gd name="connsiteX633" fmla="*/ 5691557 w 7641513"/>
              <a:gd name="connsiteY633" fmla="*/ 1573895 h 3388127"/>
              <a:gd name="connsiteX634" fmla="*/ 5504567 w 7641513"/>
              <a:gd name="connsiteY634" fmla="*/ 1605798 h 3388127"/>
              <a:gd name="connsiteX635" fmla="*/ 4282236 w 7641513"/>
              <a:gd name="connsiteY635" fmla="*/ 800637 h 3388127"/>
              <a:gd name="connsiteX636" fmla="*/ 3259991 w 7641513"/>
              <a:gd name="connsiteY636" fmla="*/ 46525 h 3388127"/>
              <a:gd name="connsiteX637" fmla="*/ 3069979 w 7641513"/>
              <a:gd name="connsiteY637" fmla="*/ 68120 h 3388127"/>
              <a:gd name="connsiteX638" fmla="*/ 2322290 w 7641513"/>
              <a:gd name="connsiteY638" fmla="*/ 642551 h 3388127"/>
              <a:gd name="connsiteX639" fmla="*/ 2017072 w 7641513"/>
              <a:gd name="connsiteY639" fmla="*/ 1424450 h 3388127"/>
              <a:gd name="connsiteX640" fmla="*/ 1633545 w 7641513"/>
              <a:gd name="connsiteY640" fmla="*/ 2286224 h 3388127"/>
              <a:gd name="connsiteX641" fmla="*/ 951154 w 7641513"/>
              <a:gd name="connsiteY641" fmla="*/ 2631011 h 3388127"/>
              <a:gd name="connsiteX642" fmla="*/ 796681 w 7641513"/>
              <a:gd name="connsiteY642" fmla="*/ 2680778 h 3388127"/>
              <a:gd name="connsiteX643" fmla="*/ 96682 w 7641513"/>
              <a:gd name="connsiteY643" fmla="*/ 3282141 h 3388127"/>
              <a:gd name="connsiteX644" fmla="*/ 47773 w 7641513"/>
              <a:gd name="connsiteY644" fmla="*/ 3388127 h 3388127"/>
              <a:gd name="connsiteX645" fmla="*/ 0 w 7641513"/>
              <a:gd name="connsiteY645" fmla="*/ 3388127 h 3388127"/>
              <a:gd name="connsiteX646" fmla="*/ 3930 w 7641513"/>
              <a:gd name="connsiteY646" fmla="*/ 3377602 h 3388127"/>
              <a:gd name="connsiteX647" fmla="*/ 779516 w 7641513"/>
              <a:gd name="connsiteY647" fmla="*/ 2635694 h 3388127"/>
              <a:gd name="connsiteX648" fmla="*/ 934876 w 7641513"/>
              <a:gd name="connsiteY648" fmla="*/ 2585526 h 3388127"/>
              <a:gd name="connsiteX649" fmla="*/ 1598067 w 7641513"/>
              <a:gd name="connsiteY649" fmla="*/ 2253005 h 3388127"/>
              <a:gd name="connsiteX650" fmla="*/ 1970419 w 7641513"/>
              <a:gd name="connsiteY650" fmla="*/ 1411218 h 3388127"/>
              <a:gd name="connsiteX651" fmla="*/ 2282262 w 7641513"/>
              <a:gd name="connsiteY651" fmla="*/ 614801 h 3388127"/>
              <a:gd name="connsiteX652" fmla="*/ 3057653 w 7641513"/>
              <a:gd name="connsiteY652" fmla="*/ 21932 h 3388127"/>
              <a:gd name="connsiteX653" fmla="*/ 3258021 w 7641513"/>
              <a:gd name="connsiteY653" fmla="*/ 75 h 338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7641513" h="3388127">
                <a:moveTo>
                  <a:pt x="3753259" y="3221635"/>
                </a:moveTo>
                <a:cubicBezTo>
                  <a:pt x="3831864" y="3225618"/>
                  <a:pt x="3897921" y="3261342"/>
                  <a:pt x="3957344" y="3312548"/>
                </a:cubicBezTo>
                <a:lnTo>
                  <a:pt x="4031619" y="3388127"/>
                </a:lnTo>
                <a:lnTo>
                  <a:pt x="3965628" y="3388127"/>
                </a:lnTo>
                <a:lnTo>
                  <a:pt x="3932887" y="3354216"/>
                </a:lnTo>
                <a:cubicBezTo>
                  <a:pt x="3878983" y="3306603"/>
                  <a:pt x="3820162" y="3273544"/>
                  <a:pt x="3751927" y="3269610"/>
                </a:cubicBezTo>
                <a:cubicBezTo>
                  <a:pt x="3732432" y="3268485"/>
                  <a:pt x="3712168" y="3269739"/>
                  <a:pt x="3691030" y="3273710"/>
                </a:cubicBezTo>
                <a:cubicBezTo>
                  <a:pt x="3616258" y="3292379"/>
                  <a:pt x="3548692" y="3331079"/>
                  <a:pt x="3495252" y="3384986"/>
                </a:cubicBezTo>
                <a:lnTo>
                  <a:pt x="3492662" y="3388127"/>
                </a:lnTo>
                <a:lnTo>
                  <a:pt x="3431498" y="3388127"/>
                </a:lnTo>
                <a:lnTo>
                  <a:pt x="3464463" y="3348514"/>
                </a:lnTo>
                <a:cubicBezTo>
                  <a:pt x="3524116" y="3288949"/>
                  <a:pt x="3599455" y="3246446"/>
                  <a:pt x="3682674" y="3226373"/>
                </a:cubicBezTo>
                <a:cubicBezTo>
                  <a:pt x="3707318" y="3221950"/>
                  <a:pt x="3730802" y="3220498"/>
                  <a:pt x="3753259" y="3221635"/>
                </a:cubicBezTo>
                <a:close/>
                <a:moveTo>
                  <a:pt x="3724618" y="3051683"/>
                </a:moveTo>
                <a:cubicBezTo>
                  <a:pt x="3897106" y="3058518"/>
                  <a:pt x="4014990" y="3207508"/>
                  <a:pt x="4129337" y="3352689"/>
                </a:cubicBezTo>
                <a:lnTo>
                  <a:pt x="4158296" y="3388127"/>
                </a:lnTo>
                <a:lnTo>
                  <a:pt x="4100657" y="3388127"/>
                </a:lnTo>
                <a:lnTo>
                  <a:pt x="4091395" y="3376797"/>
                </a:lnTo>
                <a:cubicBezTo>
                  <a:pt x="3982527" y="3238694"/>
                  <a:pt x="3872300" y="3101201"/>
                  <a:pt x="3721661" y="3092999"/>
                </a:cubicBezTo>
                <a:cubicBezTo>
                  <a:pt x="3700141" y="3091827"/>
                  <a:pt x="3677796" y="3093294"/>
                  <a:pt x="3654513" y="3097775"/>
                </a:cubicBezTo>
                <a:cubicBezTo>
                  <a:pt x="3558299" y="3116442"/>
                  <a:pt x="3467459" y="3180576"/>
                  <a:pt x="3385936" y="3289468"/>
                </a:cubicBezTo>
                <a:lnTo>
                  <a:pt x="3331973" y="3388127"/>
                </a:lnTo>
                <a:lnTo>
                  <a:pt x="3281787" y="3388127"/>
                </a:lnTo>
                <a:lnTo>
                  <a:pt x="3348348" y="3266605"/>
                </a:lnTo>
                <a:cubicBezTo>
                  <a:pt x="3439794" y="3148547"/>
                  <a:pt x="3539149" y="3078235"/>
                  <a:pt x="3647201" y="3057883"/>
                </a:cubicBezTo>
                <a:cubicBezTo>
                  <a:pt x="3674220" y="3052631"/>
                  <a:pt x="3699976" y="3050706"/>
                  <a:pt x="3724618" y="3051683"/>
                </a:cubicBezTo>
                <a:close/>
                <a:moveTo>
                  <a:pt x="3701221" y="2881637"/>
                </a:moveTo>
                <a:cubicBezTo>
                  <a:pt x="3888954" y="2888626"/>
                  <a:pt x="4017773" y="3050914"/>
                  <a:pt x="4142738" y="3208715"/>
                </a:cubicBezTo>
                <a:cubicBezTo>
                  <a:pt x="4176351" y="3251321"/>
                  <a:pt x="4209520" y="3293339"/>
                  <a:pt x="4243425" y="3332273"/>
                </a:cubicBezTo>
                <a:lnTo>
                  <a:pt x="4299305" y="3388127"/>
                </a:lnTo>
                <a:lnTo>
                  <a:pt x="4231768" y="3388127"/>
                </a:lnTo>
                <a:lnTo>
                  <a:pt x="4209809" y="3364697"/>
                </a:lnTo>
                <a:cubicBezTo>
                  <a:pt x="4173936" y="3323962"/>
                  <a:pt x="4139534" y="3280588"/>
                  <a:pt x="4105498" y="3237638"/>
                </a:cubicBezTo>
                <a:cubicBezTo>
                  <a:pt x="3986375" y="3087309"/>
                  <a:pt x="3865561" y="2937580"/>
                  <a:pt x="3699188" y="2929171"/>
                </a:cubicBezTo>
                <a:cubicBezTo>
                  <a:pt x="3675420" y="2927969"/>
                  <a:pt x="3650723" y="2929652"/>
                  <a:pt x="3624968" y="2934628"/>
                </a:cubicBezTo>
                <a:cubicBezTo>
                  <a:pt x="3519094" y="2955075"/>
                  <a:pt x="3418822" y="3026653"/>
                  <a:pt x="3327734" y="3146902"/>
                </a:cubicBezTo>
                <a:cubicBezTo>
                  <a:pt x="3297713" y="3192630"/>
                  <a:pt x="3271803" y="3240807"/>
                  <a:pt x="3250247" y="3290870"/>
                </a:cubicBezTo>
                <a:lnTo>
                  <a:pt x="3218077" y="3388127"/>
                </a:lnTo>
                <a:lnTo>
                  <a:pt x="3169708" y="3388127"/>
                </a:lnTo>
                <a:lnTo>
                  <a:pt x="3209746" y="3268834"/>
                </a:lnTo>
                <a:cubicBezTo>
                  <a:pt x="3232547" y="3216633"/>
                  <a:pt x="3259932" y="3166446"/>
                  <a:pt x="3291640" y="3118875"/>
                </a:cubicBezTo>
                <a:cubicBezTo>
                  <a:pt x="3390039" y="2989352"/>
                  <a:pt x="3499316" y="2909880"/>
                  <a:pt x="3616998" y="2888616"/>
                </a:cubicBezTo>
                <a:cubicBezTo>
                  <a:pt x="3646381" y="2882809"/>
                  <a:pt x="3674402" y="2880639"/>
                  <a:pt x="3701221" y="2881637"/>
                </a:cubicBezTo>
                <a:close/>
                <a:moveTo>
                  <a:pt x="3673089" y="2712061"/>
                </a:moveTo>
                <a:cubicBezTo>
                  <a:pt x="3876201" y="2718709"/>
                  <a:pt x="4015274" y="2894649"/>
                  <a:pt x="4150854" y="3065449"/>
                </a:cubicBezTo>
                <a:cubicBezTo>
                  <a:pt x="4238552" y="3176196"/>
                  <a:pt x="4328217" y="3289062"/>
                  <a:pt x="4435524" y="3355621"/>
                </a:cubicBezTo>
                <a:lnTo>
                  <a:pt x="4499240" y="3388127"/>
                </a:lnTo>
                <a:lnTo>
                  <a:pt x="4402992" y="3388127"/>
                </a:lnTo>
                <a:lnTo>
                  <a:pt x="4349943" y="3350733"/>
                </a:lnTo>
                <a:cubicBezTo>
                  <a:pt x="4263310" y="3280766"/>
                  <a:pt x="4188028" y="3185977"/>
                  <a:pt x="4114112" y="3092657"/>
                </a:cubicBezTo>
                <a:cubicBezTo>
                  <a:pt x="3984758" y="2929346"/>
                  <a:pt x="3854761" y="2765340"/>
                  <a:pt x="3672609" y="2759125"/>
                </a:cubicBezTo>
                <a:cubicBezTo>
                  <a:pt x="3646589" y="2758237"/>
                  <a:pt x="3619501" y="2760570"/>
                  <a:pt x="3591200" y="2766585"/>
                </a:cubicBezTo>
                <a:cubicBezTo>
                  <a:pt x="3475636" y="2789671"/>
                  <a:pt x="3366824" y="2868297"/>
                  <a:pt x="3267460" y="3000387"/>
                </a:cubicBezTo>
                <a:cubicBezTo>
                  <a:pt x="3197853" y="3093241"/>
                  <a:pt x="3162602" y="3213615"/>
                  <a:pt x="3128508" y="3326200"/>
                </a:cubicBezTo>
                <a:lnTo>
                  <a:pt x="3109315" y="3388127"/>
                </a:lnTo>
                <a:lnTo>
                  <a:pt x="3060506" y="3388127"/>
                </a:lnTo>
                <a:lnTo>
                  <a:pt x="3083585" y="3313472"/>
                </a:lnTo>
                <a:cubicBezTo>
                  <a:pt x="3119189" y="3195294"/>
                  <a:pt x="3155380" y="3072784"/>
                  <a:pt x="3230092" y="2971437"/>
                </a:cubicBezTo>
                <a:cubicBezTo>
                  <a:pt x="3336329" y="2830056"/>
                  <a:pt x="3456245" y="2745800"/>
                  <a:pt x="3581942" y="2720085"/>
                </a:cubicBezTo>
                <a:cubicBezTo>
                  <a:pt x="3613749" y="2713616"/>
                  <a:pt x="3644073" y="2711112"/>
                  <a:pt x="3673089" y="2712061"/>
                </a:cubicBezTo>
                <a:close/>
                <a:moveTo>
                  <a:pt x="3647925" y="2542937"/>
                </a:moveTo>
                <a:cubicBezTo>
                  <a:pt x="3866277" y="2549660"/>
                  <a:pt x="4016244" y="2738611"/>
                  <a:pt x="4162052" y="2922392"/>
                </a:cubicBezTo>
                <a:cubicBezTo>
                  <a:pt x="4312783" y="3113502"/>
                  <a:pt x="4470203" y="3312719"/>
                  <a:pt x="4702800" y="3298795"/>
                </a:cubicBezTo>
                <a:cubicBezTo>
                  <a:pt x="4730518" y="3296675"/>
                  <a:pt x="4758064" y="3292725"/>
                  <a:pt x="4785243" y="3286957"/>
                </a:cubicBezTo>
                <a:cubicBezTo>
                  <a:pt x="4820575" y="3279488"/>
                  <a:pt x="4856519" y="3275148"/>
                  <a:pt x="4892633" y="3273982"/>
                </a:cubicBezTo>
                <a:cubicBezTo>
                  <a:pt x="4958778" y="3277274"/>
                  <a:pt x="5022696" y="3299434"/>
                  <a:pt x="5076785" y="3337832"/>
                </a:cubicBezTo>
                <a:lnTo>
                  <a:pt x="5129805" y="3388127"/>
                </a:lnTo>
                <a:lnTo>
                  <a:pt x="5064827" y="3388127"/>
                </a:lnTo>
                <a:lnTo>
                  <a:pt x="5056054" y="3379553"/>
                </a:lnTo>
                <a:cubicBezTo>
                  <a:pt x="5010961" y="3346251"/>
                  <a:pt x="4957584" y="3326107"/>
                  <a:pt x="4901860" y="3321353"/>
                </a:cubicBezTo>
                <a:lnTo>
                  <a:pt x="4892711" y="3320979"/>
                </a:lnTo>
                <a:cubicBezTo>
                  <a:pt x="4859351" y="3322031"/>
                  <a:pt x="4826183" y="3326199"/>
                  <a:pt x="4793648" y="3333426"/>
                </a:cubicBezTo>
                <a:cubicBezTo>
                  <a:pt x="4764694" y="3339437"/>
                  <a:pt x="4735439" y="3343620"/>
                  <a:pt x="4705963" y="3345923"/>
                </a:cubicBezTo>
                <a:cubicBezTo>
                  <a:pt x="4448016" y="3360101"/>
                  <a:pt x="4283402" y="3154500"/>
                  <a:pt x="4123504" y="2951264"/>
                </a:cubicBezTo>
                <a:cubicBezTo>
                  <a:pt x="3979539" y="2769461"/>
                  <a:pt x="3842292" y="2595925"/>
                  <a:pt x="3645923" y="2589427"/>
                </a:cubicBezTo>
                <a:cubicBezTo>
                  <a:pt x="3617870" y="2588500"/>
                  <a:pt x="3588611" y="2590980"/>
                  <a:pt x="3557953" y="2597333"/>
                </a:cubicBezTo>
                <a:cubicBezTo>
                  <a:pt x="3432258" y="2623055"/>
                  <a:pt x="3314476" y="2708703"/>
                  <a:pt x="3207708" y="2852671"/>
                </a:cubicBezTo>
                <a:cubicBezTo>
                  <a:pt x="3132562" y="2953999"/>
                  <a:pt x="3094845" y="3082538"/>
                  <a:pt x="3058136" y="3207198"/>
                </a:cubicBezTo>
                <a:cubicBezTo>
                  <a:pt x="3047347" y="3243844"/>
                  <a:pt x="3036465" y="3280813"/>
                  <a:pt x="3024543" y="3317304"/>
                </a:cubicBezTo>
                <a:lnTo>
                  <a:pt x="2998237" y="3388127"/>
                </a:lnTo>
                <a:lnTo>
                  <a:pt x="2950389" y="3388127"/>
                </a:lnTo>
                <a:lnTo>
                  <a:pt x="2982055" y="3302203"/>
                </a:lnTo>
                <a:cubicBezTo>
                  <a:pt x="2993520" y="3266889"/>
                  <a:pt x="3004190" y="3230537"/>
                  <a:pt x="3014987" y="3193673"/>
                </a:cubicBezTo>
                <a:cubicBezTo>
                  <a:pt x="3052720" y="3064705"/>
                  <a:pt x="3091868" y="2932746"/>
                  <a:pt x="3171619" y="2824646"/>
                </a:cubicBezTo>
                <a:cubicBezTo>
                  <a:pt x="3285677" y="2671843"/>
                  <a:pt x="3412855" y="2579616"/>
                  <a:pt x="3549972" y="2551758"/>
                </a:cubicBezTo>
                <a:cubicBezTo>
                  <a:pt x="3584143" y="2544735"/>
                  <a:pt x="3616732" y="2541977"/>
                  <a:pt x="3647925" y="2542937"/>
                </a:cubicBezTo>
                <a:close/>
                <a:moveTo>
                  <a:pt x="3619859" y="2372034"/>
                </a:moveTo>
                <a:cubicBezTo>
                  <a:pt x="3854523" y="2379253"/>
                  <a:pt x="4015040" y="2581534"/>
                  <a:pt x="4171074" y="2778299"/>
                </a:cubicBezTo>
                <a:cubicBezTo>
                  <a:pt x="4334784" y="2984738"/>
                  <a:pt x="4505252" y="3197545"/>
                  <a:pt x="4756648" y="3182649"/>
                </a:cubicBezTo>
                <a:cubicBezTo>
                  <a:pt x="4786156" y="3180092"/>
                  <a:pt x="4815406" y="3175759"/>
                  <a:pt x="4844369" y="3169727"/>
                </a:cubicBezTo>
                <a:cubicBezTo>
                  <a:pt x="4882215" y="3161316"/>
                  <a:pt x="4920808" y="3156491"/>
                  <a:pt x="4959635" y="3155326"/>
                </a:cubicBezTo>
                <a:cubicBezTo>
                  <a:pt x="5030474" y="3158476"/>
                  <a:pt x="5098980" y="3181942"/>
                  <a:pt x="5156956" y="3222913"/>
                </a:cubicBezTo>
                <a:cubicBezTo>
                  <a:pt x="5214932" y="3263884"/>
                  <a:pt x="5259933" y="3320627"/>
                  <a:pt x="5286542" y="3386327"/>
                </a:cubicBezTo>
                <a:lnTo>
                  <a:pt x="5287121" y="3388127"/>
                </a:lnTo>
                <a:lnTo>
                  <a:pt x="5235317" y="3388127"/>
                </a:lnTo>
                <a:lnTo>
                  <a:pt x="5200407" y="3327786"/>
                </a:lnTo>
                <a:cubicBezTo>
                  <a:pt x="5182230" y="3304412"/>
                  <a:pt x="5160860" y="3283494"/>
                  <a:pt x="5136804" y="3265688"/>
                </a:cubicBezTo>
                <a:cubicBezTo>
                  <a:pt x="5088747" y="3230099"/>
                  <a:pt x="5031852" y="3208353"/>
                  <a:pt x="4972364" y="3202844"/>
                </a:cubicBezTo>
                <a:lnTo>
                  <a:pt x="4961437" y="3202383"/>
                </a:lnTo>
                <a:cubicBezTo>
                  <a:pt x="4925573" y="3203527"/>
                  <a:pt x="4889929" y="3208036"/>
                  <a:pt x="4854952" y="3215848"/>
                </a:cubicBezTo>
                <a:cubicBezTo>
                  <a:pt x="4823545" y="3222298"/>
                  <a:pt x="4791770" y="3226949"/>
                  <a:pt x="4759758" y="3229763"/>
                </a:cubicBezTo>
                <a:cubicBezTo>
                  <a:pt x="4483004" y="3246661"/>
                  <a:pt x="4305940" y="3023142"/>
                  <a:pt x="4134694" y="2807691"/>
                </a:cubicBezTo>
                <a:cubicBezTo>
                  <a:pt x="3979417" y="2610957"/>
                  <a:pt x="3831734" y="2426193"/>
                  <a:pt x="3620264" y="2420097"/>
                </a:cubicBezTo>
                <a:cubicBezTo>
                  <a:pt x="3590053" y="2419226"/>
                  <a:pt x="3558541" y="2422002"/>
                  <a:pt x="3525519" y="2428909"/>
                </a:cubicBezTo>
                <a:cubicBezTo>
                  <a:pt x="3390146" y="2456839"/>
                  <a:pt x="3263418" y="2548646"/>
                  <a:pt x="3148784" y="2705348"/>
                </a:cubicBezTo>
                <a:cubicBezTo>
                  <a:pt x="3068114" y="2814712"/>
                  <a:pt x="3027850" y="2953584"/>
                  <a:pt x="2988967" y="3090344"/>
                </a:cubicBezTo>
                <a:cubicBezTo>
                  <a:pt x="2966100" y="3169238"/>
                  <a:pt x="2942747" y="3249528"/>
                  <a:pt x="2910920" y="3324249"/>
                </a:cubicBezTo>
                <a:lnTo>
                  <a:pt x="2878039" y="3388127"/>
                </a:lnTo>
                <a:lnTo>
                  <a:pt x="2824219" y="3388127"/>
                </a:lnTo>
                <a:lnTo>
                  <a:pt x="2868702" y="3301357"/>
                </a:lnTo>
                <a:cubicBezTo>
                  <a:pt x="2898585" y="3230744"/>
                  <a:pt x="2921076" y="3153247"/>
                  <a:pt x="2944201" y="3073273"/>
                </a:cubicBezTo>
                <a:cubicBezTo>
                  <a:pt x="2984447" y="2934832"/>
                  <a:pt x="3025739" y="2791652"/>
                  <a:pt x="3111448" y="2675531"/>
                </a:cubicBezTo>
                <a:cubicBezTo>
                  <a:pt x="3232906" y="2510849"/>
                  <a:pt x="3369047" y="2412031"/>
                  <a:pt x="3514546" y="2381469"/>
                </a:cubicBezTo>
                <a:cubicBezTo>
                  <a:pt x="3551300" y="2373954"/>
                  <a:pt x="3586336" y="2371004"/>
                  <a:pt x="3619859" y="2372034"/>
                </a:cubicBezTo>
                <a:close/>
                <a:moveTo>
                  <a:pt x="3594745" y="2201608"/>
                </a:moveTo>
                <a:cubicBezTo>
                  <a:pt x="3843795" y="2208138"/>
                  <a:pt x="4015189" y="2423953"/>
                  <a:pt x="4181494" y="2632558"/>
                </a:cubicBezTo>
                <a:cubicBezTo>
                  <a:pt x="4356928" y="2852972"/>
                  <a:pt x="4538587" y="3082336"/>
                  <a:pt x="4809718" y="3064336"/>
                </a:cubicBezTo>
                <a:cubicBezTo>
                  <a:pt x="4841857" y="3061341"/>
                  <a:pt x="4873800" y="3056560"/>
                  <a:pt x="4905366" y="3050007"/>
                </a:cubicBezTo>
                <a:cubicBezTo>
                  <a:pt x="4945780" y="3040669"/>
                  <a:pt x="4987019" y="3035368"/>
                  <a:pt x="5028506" y="3034180"/>
                </a:cubicBezTo>
                <a:cubicBezTo>
                  <a:pt x="5103912" y="3036706"/>
                  <a:pt x="5177011" y="3061138"/>
                  <a:pt x="5238879" y="3104499"/>
                </a:cubicBezTo>
                <a:cubicBezTo>
                  <a:pt x="5300802" y="3147879"/>
                  <a:pt x="5348699" y="3208257"/>
                  <a:pt x="5376766" y="3278236"/>
                </a:cubicBezTo>
                <a:cubicBezTo>
                  <a:pt x="5387298" y="3304455"/>
                  <a:pt x="5395999" y="3331318"/>
                  <a:pt x="5402824" y="3358635"/>
                </a:cubicBezTo>
                <a:lnTo>
                  <a:pt x="5408075" y="3388127"/>
                </a:lnTo>
                <a:lnTo>
                  <a:pt x="5360202" y="3388127"/>
                </a:lnTo>
                <a:lnTo>
                  <a:pt x="5357713" y="3374249"/>
                </a:lnTo>
                <a:cubicBezTo>
                  <a:pt x="5351318" y="3348978"/>
                  <a:pt x="5343145" y="3324146"/>
                  <a:pt x="5333236" y="3299939"/>
                </a:cubicBezTo>
                <a:cubicBezTo>
                  <a:pt x="5308979" y="3240702"/>
                  <a:pt x="5268947" y="3189188"/>
                  <a:pt x="5217433" y="3150999"/>
                </a:cubicBezTo>
                <a:cubicBezTo>
                  <a:pt x="5165918" y="3112815"/>
                  <a:pt x="5104918" y="3089431"/>
                  <a:pt x="5041149" y="3083427"/>
                </a:cubicBezTo>
                <a:lnTo>
                  <a:pt x="5028079" y="3082892"/>
                </a:lnTo>
                <a:cubicBezTo>
                  <a:pt x="4989583" y="3084308"/>
                  <a:pt x="4951241" y="3089272"/>
                  <a:pt x="4913721" y="3097778"/>
                </a:cubicBezTo>
                <a:cubicBezTo>
                  <a:pt x="4880159" y="3105020"/>
                  <a:pt x="4846148" y="3110008"/>
                  <a:pt x="4811942" y="3112723"/>
                </a:cubicBezTo>
                <a:cubicBezTo>
                  <a:pt x="4516759" y="3131904"/>
                  <a:pt x="4327130" y="2893512"/>
                  <a:pt x="4144193" y="2663223"/>
                </a:cubicBezTo>
                <a:cubicBezTo>
                  <a:pt x="3978267" y="2454629"/>
                  <a:pt x="3820340" y="2256025"/>
                  <a:pt x="3593798" y="2249627"/>
                </a:cubicBezTo>
                <a:cubicBezTo>
                  <a:pt x="3561436" y="2248712"/>
                  <a:pt x="3527672" y="2251721"/>
                  <a:pt x="3492285" y="2259184"/>
                </a:cubicBezTo>
                <a:cubicBezTo>
                  <a:pt x="3347219" y="2289767"/>
                  <a:pt x="3211472" y="2389902"/>
                  <a:pt x="3089061" y="2556721"/>
                </a:cubicBezTo>
                <a:cubicBezTo>
                  <a:pt x="3002854" y="2674562"/>
                  <a:pt x="2960043" y="2823773"/>
                  <a:pt x="2918723" y="2967824"/>
                </a:cubicBezTo>
                <a:cubicBezTo>
                  <a:pt x="2881493" y="3094857"/>
                  <a:pt x="2844163" y="3224825"/>
                  <a:pt x="2777041" y="3333193"/>
                </a:cubicBezTo>
                <a:lnTo>
                  <a:pt x="2734220" y="3388127"/>
                </a:lnTo>
                <a:lnTo>
                  <a:pt x="2676865" y="3388127"/>
                </a:lnTo>
                <a:lnTo>
                  <a:pt x="2739999" y="3307890"/>
                </a:lnTo>
                <a:cubicBezTo>
                  <a:pt x="2802827" y="3206975"/>
                  <a:pt x="2838031" y="3083934"/>
                  <a:pt x="2874652" y="2955569"/>
                </a:cubicBezTo>
                <a:cubicBezTo>
                  <a:pt x="2917002" y="2807211"/>
                  <a:pt x="2960807" y="2654558"/>
                  <a:pt x="3052126" y="2527792"/>
                </a:cubicBezTo>
                <a:cubicBezTo>
                  <a:pt x="3181426" y="2351253"/>
                  <a:pt x="3326541" y="2245403"/>
                  <a:pt x="3483043" y="2212255"/>
                </a:cubicBezTo>
                <a:cubicBezTo>
                  <a:pt x="3522003" y="2204014"/>
                  <a:pt x="3559167" y="2200675"/>
                  <a:pt x="3594745" y="2201608"/>
                </a:cubicBezTo>
                <a:close/>
                <a:moveTo>
                  <a:pt x="3569080" y="2033124"/>
                </a:moveTo>
                <a:cubicBezTo>
                  <a:pt x="3833285" y="2039728"/>
                  <a:pt x="4015240" y="2268588"/>
                  <a:pt x="4191760" y="2490565"/>
                </a:cubicBezTo>
                <a:cubicBezTo>
                  <a:pt x="4379287" y="2726699"/>
                  <a:pt x="4572715" y="2968732"/>
                  <a:pt x="4862620" y="2950631"/>
                </a:cubicBezTo>
                <a:cubicBezTo>
                  <a:pt x="4897056" y="2947781"/>
                  <a:pt x="4931178" y="2942485"/>
                  <a:pt x="4964834" y="2934824"/>
                </a:cubicBezTo>
                <a:cubicBezTo>
                  <a:pt x="5008019" y="2924996"/>
                  <a:pt x="5052021" y="2919225"/>
                  <a:pt x="5096373" y="2917625"/>
                </a:cubicBezTo>
                <a:cubicBezTo>
                  <a:pt x="5176299" y="2920480"/>
                  <a:pt x="5253795" y="2946419"/>
                  <a:pt x="5319453" y="2992287"/>
                </a:cubicBezTo>
                <a:cubicBezTo>
                  <a:pt x="5385164" y="3038175"/>
                  <a:pt x="5436149" y="3101999"/>
                  <a:pt x="5466348" y="3176055"/>
                </a:cubicBezTo>
                <a:cubicBezTo>
                  <a:pt x="5488651" y="3231552"/>
                  <a:pt x="5503187" y="3289842"/>
                  <a:pt x="5509480" y="3349240"/>
                </a:cubicBezTo>
                <a:lnTo>
                  <a:pt x="5515973" y="3388127"/>
                </a:lnTo>
                <a:lnTo>
                  <a:pt x="5468269" y="3388127"/>
                </a:lnTo>
                <a:lnTo>
                  <a:pt x="5462981" y="3356907"/>
                </a:lnTo>
                <a:cubicBezTo>
                  <a:pt x="5457677" y="3301750"/>
                  <a:pt x="5444922" y="3247512"/>
                  <a:pt x="5425083" y="3195676"/>
                </a:cubicBezTo>
                <a:cubicBezTo>
                  <a:pt x="5399278" y="3132408"/>
                  <a:pt x="5356481" y="3077396"/>
                  <a:pt x="5301353" y="3036716"/>
                </a:cubicBezTo>
                <a:cubicBezTo>
                  <a:pt x="5246279" y="2996055"/>
                  <a:pt x="5181064" y="2971328"/>
                  <a:pt x="5112968" y="2965284"/>
                </a:cubicBezTo>
                <a:lnTo>
                  <a:pt x="5098176" y="2964681"/>
                </a:lnTo>
                <a:cubicBezTo>
                  <a:pt x="5056929" y="2966529"/>
                  <a:pt x="5016003" y="2972135"/>
                  <a:pt x="4975854" y="2981403"/>
                </a:cubicBezTo>
                <a:cubicBezTo>
                  <a:pt x="4940118" y="2988982"/>
                  <a:pt x="4903938" y="2994466"/>
                  <a:pt x="4867507" y="2997827"/>
                </a:cubicBezTo>
                <a:cubicBezTo>
                  <a:pt x="4553066" y="3018393"/>
                  <a:pt x="4352170" y="2765607"/>
                  <a:pt x="4157092" y="2520900"/>
                </a:cubicBezTo>
                <a:cubicBezTo>
                  <a:pt x="3980202" y="2298531"/>
                  <a:pt x="3812300" y="2086523"/>
                  <a:pt x="3570434" y="2080830"/>
                </a:cubicBezTo>
                <a:cubicBezTo>
                  <a:pt x="3535882" y="2080017"/>
                  <a:pt x="3499821" y="2083414"/>
                  <a:pt x="3462008" y="2091592"/>
                </a:cubicBezTo>
                <a:cubicBezTo>
                  <a:pt x="3307271" y="2124379"/>
                  <a:pt x="3162544" y="2231547"/>
                  <a:pt x="3032297" y="2410225"/>
                </a:cubicBezTo>
                <a:cubicBezTo>
                  <a:pt x="2940537" y="2536977"/>
                  <a:pt x="2895648" y="2695674"/>
                  <a:pt x="2851777" y="2850066"/>
                </a:cubicBezTo>
                <a:cubicBezTo>
                  <a:pt x="2801741" y="3030737"/>
                  <a:pt x="2747999" y="3217349"/>
                  <a:pt x="2619525" y="3346068"/>
                </a:cubicBezTo>
                <a:lnTo>
                  <a:pt x="2567123" y="3388127"/>
                </a:lnTo>
                <a:lnTo>
                  <a:pt x="2483064" y="3388127"/>
                </a:lnTo>
                <a:lnTo>
                  <a:pt x="2502572" y="3377823"/>
                </a:lnTo>
                <a:cubicBezTo>
                  <a:pt x="2532161" y="3358926"/>
                  <a:pt x="2559730" y="3337409"/>
                  <a:pt x="2584503" y="3312432"/>
                </a:cubicBezTo>
                <a:cubicBezTo>
                  <a:pt x="2704389" y="3192062"/>
                  <a:pt x="2753269" y="3019607"/>
                  <a:pt x="2805138" y="2836398"/>
                </a:cubicBezTo>
                <a:cubicBezTo>
                  <a:pt x="2848635" y="2680253"/>
                  <a:pt x="2898116" y="2515219"/>
                  <a:pt x="2992735" y="2381623"/>
                </a:cubicBezTo>
                <a:cubicBezTo>
                  <a:pt x="3130306" y="2193240"/>
                  <a:pt x="3283977" y="2079918"/>
                  <a:pt x="3450589" y="2044569"/>
                </a:cubicBezTo>
                <a:cubicBezTo>
                  <a:pt x="3491913" y="2035773"/>
                  <a:pt x="3531336" y="2032180"/>
                  <a:pt x="3569080" y="2033124"/>
                </a:cubicBezTo>
                <a:close/>
                <a:moveTo>
                  <a:pt x="3543591" y="1864981"/>
                </a:moveTo>
                <a:cubicBezTo>
                  <a:pt x="3824002" y="1871703"/>
                  <a:pt x="4014948" y="2113497"/>
                  <a:pt x="4202462" y="2348486"/>
                </a:cubicBezTo>
                <a:cubicBezTo>
                  <a:pt x="4401290" y="2598131"/>
                  <a:pt x="4606796" y="2856325"/>
                  <a:pt x="4915584" y="2835093"/>
                </a:cubicBezTo>
                <a:cubicBezTo>
                  <a:pt x="4952517" y="2831842"/>
                  <a:pt x="4989160" y="2826080"/>
                  <a:pt x="5025253" y="2817849"/>
                </a:cubicBezTo>
                <a:cubicBezTo>
                  <a:pt x="5070736" y="2807346"/>
                  <a:pt x="5117138" y="2801106"/>
                  <a:pt x="5163778" y="2799180"/>
                </a:cubicBezTo>
                <a:cubicBezTo>
                  <a:pt x="5325345" y="2796706"/>
                  <a:pt x="5479465" y="2903978"/>
                  <a:pt x="5556013" y="3071157"/>
                </a:cubicBezTo>
                <a:cubicBezTo>
                  <a:pt x="5579591" y="3129944"/>
                  <a:pt x="5595006" y="3191615"/>
                  <a:pt x="5601851" y="3254467"/>
                </a:cubicBezTo>
                <a:cubicBezTo>
                  <a:pt x="5608583" y="3298250"/>
                  <a:pt x="5615150" y="3340833"/>
                  <a:pt x="5627196" y="3379563"/>
                </a:cubicBezTo>
                <a:lnTo>
                  <a:pt x="5630768" y="3388127"/>
                </a:lnTo>
                <a:lnTo>
                  <a:pt x="5583068" y="3388127"/>
                </a:lnTo>
                <a:lnTo>
                  <a:pt x="5568212" y="3328244"/>
                </a:lnTo>
                <a:cubicBezTo>
                  <a:pt x="5563747" y="3305490"/>
                  <a:pt x="5560064" y="3282441"/>
                  <a:pt x="5556292" y="3259551"/>
                </a:cubicBezTo>
                <a:cubicBezTo>
                  <a:pt x="5549812" y="3200994"/>
                  <a:pt x="5535535" y="3143486"/>
                  <a:pt x="5513926" y="3088562"/>
                </a:cubicBezTo>
                <a:cubicBezTo>
                  <a:pt x="5486496" y="3021311"/>
                  <a:pt x="5440911" y="2962862"/>
                  <a:pt x="5382274" y="2919734"/>
                </a:cubicBezTo>
                <a:cubicBezTo>
                  <a:pt x="5323636" y="2876606"/>
                  <a:pt x="5254277" y="2850508"/>
                  <a:pt x="5181837" y="2844309"/>
                </a:cubicBezTo>
                <a:lnTo>
                  <a:pt x="5165267" y="2843621"/>
                </a:lnTo>
                <a:cubicBezTo>
                  <a:pt x="5120991" y="2845513"/>
                  <a:pt x="5076944" y="2851409"/>
                  <a:pt x="5033746" y="2861270"/>
                </a:cubicBezTo>
                <a:cubicBezTo>
                  <a:pt x="4995913" y="2869805"/>
                  <a:pt x="4957507" y="2875779"/>
                  <a:pt x="4918830" y="2879177"/>
                </a:cubicBezTo>
                <a:cubicBezTo>
                  <a:pt x="4586433" y="2901607"/>
                  <a:pt x="4372535" y="2633935"/>
                  <a:pt x="4165757" y="2374816"/>
                </a:cubicBezTo>
                <a:cubicBezTo>
                  <a:pt x="3978282" y="2138687"/>
                  <a:pt x="3799057" y="1914888"/>
                  <a:pt x="3542751" y="1908892"/>
                </a:cubicBezTo>
                <a:cubicBezTo>
                  <a:pt x="3506137" y="1908035"/>
                  <a:pt x="3467950" y="1911624"/>
                  <a:pt x="3427939" y="1920255"/>
                </a:cubicBezTo>
                <a:cubicBezTo>
                  <a:pt x="3263020" y="1956979"/>
                  <a:pt x="3109802" y="2069887"/>
                  <a:pt x="2971717" y="2260429"/>
                </a:cubicBezTo>
                <a:cubicBezTo>
                  <a:pt x="2874458" y="2394784"/>
                  <a:pt x="2826546" y="2564664"/>
                  <a:pt x="2780597" y="2728543"/>
                </a:cubicBezTo>
                <a:cubicBezTo>
                  <a:pt x="2727109" y="2920388"/>
                  <a:pt x="2671211" y="3118658"/>
                  <a:pt x="2535487" y="3254906"/>
                </a:cubicBezTo>
                <a:cubicBezTo>
                  <a:pt x="2478912" y="3312403"/>
                  <a:pt x="2411040" y="3353119"/>
                  <a:pt x="2338228" y="3385529"/>
                </a:cubicBezTo>
                <a:lnTo>
                  <a:pt x="2331519" y="3388127"/>
                </a:lnTo>
                <a:lnTo>
                  <a:pt x="2208659" y="3388127"/>
                </a:lnTo>
                <a:lnTo>
                  <a:pt x="2315495" y="3346850"/>
                </a:lnTo>
                <a:cubicBezTo>
                  <a:pt x="2385203" y="3315837"/>
                  <a:pt x="2449624" y="3277047"/>
                  <a:pt x="2502150" y="3223082"/>
                </a:cubicBezTo>
                <a:cubicBezTo>
                  <a:pt x="2629723" y="3095199"/>
                  <a:pt x="2681187" y="2911101"/>
                  <a:pt x="2735640" y="2716687"/>
                </a:cubicBezTo>
                <a:cubicBezTo>
                  <a:pt x="2782619" y="2548503"/>
                  <a:pt x="2831613" y="2372567"/>
                  <a:pt x="2933387" y="2234053"/>
                </a:cubicBezTo>
                <a:cubicBezTo>
                  <a:pt x="3078671" y="2037283"/>
                  <a:pt x="3241442" y="1913453"/>
                  <a:pt x="3417686" y="1877197"/>
                </a:cubicBezTo>
                <a:cubicBezTo>
                  <a:pt x="3461648" y="1867858"/>
                  <a:pt x="3503532" y="1864020"/>
                  <a:pt x="3543591" y="1864981"/>
                </a:cubicBezTo>
                <a:close/>
                <a:moveTo>
                  <a:pt x="3517018" y="1694491"/>
                </a:moveTo>
                <a:cubicBezTo>
                  <a:pt x="3811877" y="1700835"/>
                  <a:pt x="4016217" y="1956409"/>
                  <a:pt x="4212819" y="2204335"/>
                </a:cubicBezTo>
                <a:cubicBezTo>
                  <a:pt x="4421609" y="2468316"/>
                  <a:pt x="4640452" y="2744028"/>
                  <a:pt x="4968615" y="2718378"/>
                </a:cubicBezTo>
                <a:cubicBezTo>
                  <a:pt x="5007403" y="2714670"/>
                  <a:pt x="5045979" y="2708565"/>
                  <a:pt x="5083983" y="2700056"/>
                </a:cubicBezTo>
                <a:cubicBezTo>
                  <a:pt x="5132017" y="2688667"/>
                  <a:pt x="5181066" y="2681946"/>
                  <a:pt x="5230435" y="2679979"/>
                </a:cubicBezTo>
                <a:cubicBezTo>
                  <a:pt x="5400729" y="2676551"/>
                  <a:pt x="5563337" y="2789820"/>
                  <a:pt x="5644368" y="2965886"/>
                </a:cubicBezTo>
                <a:cubicBezTo>
                  <a:pt x="5669165" y="3027616"/>
                  <a:pt x="5685374" y="3092408"/>
                  <a:pt x="5692510" y="3158433"/>
                </a:cubicBezTo>
                <a:cubicBezTo>
                  <a:pt x="5703449" y="3228386"/>
                  <a:pt x="5714022" y="3295148"/>
                  <a:pt x="5744219" y="3349434"/>
                </a:cubicBezTo>
                <a:lnTo>
                  <a:pt x="5773348" y="3388127"/>
                </a:lnTo>
                <a:lnTo>
                  <a:pt x="5716467" y="3388127"/>
                </a:lnTo>
                <a:lnTo>
                  <a:pt x="5706307" y="3374782"/>
                </a:lnTo>
                <a:cubicBezTo>
                  <a:pt x="5670951" y="3312488"/>
                  <a:pt x="5659342" y="3238757"/>
                  <a:pt x="5648157" y="3167496"/>
                </a:cubicBezTo>
                <a:cubicBezTo>
                  <a:pt x="5641573" y="3105582"/>
                  <a:pt x="5626558" y="3044802"/>
                  <a:pt x="5603466" y="2986826"/>
                </a:cubicBezTo>
                <a:cubicBezTo>
                  <a:pt x="5574251" y="2915702"/>
                  <a:pt x="5525841" y="2853920"/>
                  <a:pt x="5463689" y="2808353"/>
                </a:cubicBezTo>
                <a:cubicBezTo>
                  <a:pt x="5401536" y="2762787"/>
                  <a:pt x="5328069" y="2735224"/>
                  <a:pt x="5251404" y="2728706"/>
                </a:cubicBezTo>
                <a:lnTo>
                  <a:pt x="5233109" y="2727957"/>
                </a:lnTo>
                <a:cubicBezTo>
                  <a:pt x="5186514" y="2729757"/>
                  <a:pt x="5140236" y="2736155"/>
                  <a:pt x="5094968" y="2747059"/>
                </a:cubicBezTo>
                <a:cubicBezTo>
                  <a:pt x="5055038" y="2755893"/>
                  <a:pt x="5014630" y="2762233"/>
                  <a:pt x="4973885" y="2766011"/>
                </a:cubicBezTo>
                <a:cubicBezTo>
                  <a:pt x="4623962" y="2790775"/>
                  <a:pt x="4396195" y="2508172"/>
                  <a:pt x="4178159" y="2234234"/>
                </a:cubicBezTo>
                <a:cubicBezTo>
                  <a:pt x="3979685" y="1985470"/>
                  <a:pt x="3790816" y="1748426"/>
                  <a:pt x="3518710" y="1742547"/>
                </a:cubicBezTo>
                <a:cubicBezTo>
                  <a:pt x="3479837" y="1741707"/>
                  <a:pt x="3439267" y="1745583"/>
                  <a:pt x="3396726" y="1754820"/>
                </a:cubicBezTo>
                <a:cubicBezTo>
                  <a:pt x="3220919" y="1791097"/>
                  <a:pt x="3059891" y="1914994"/>
                  <a:pt x="2914014" y="2116093"/>
                </a:cubicBezTo>
                <a:cubicBezTo>
                  <a:pt x="2811231" y="2258485"/>
                  <a:pt x="2761209" y="2438725"/>
                  <a:pt x="2712709" y="2612935"/>
                </a:cubicBezTo>
                <a:cubicBezTo>
                  <a:pt x="2656223" y="2815535"/>
                  <a:pt x="2598170" y="3025461"/>
                  <a:pt x="2455245" y="3167943"/>
                </a:cubicBezTo>
                <a:cubicBezTo>
                  <a:pt x="2365631" y="3258885"/>
                  <a:pt x="2249423" y="3310799"/>
                  <a:pt x="2128798" y="3352316"/>
                </a:cubicBezTo>
                <a:lnTo>
                  <a:pt x="2017751" y="3388127"/>
                </a:lnTo>
                <a:lnTo>
                  <a:pt x="1874626" y="3388127"/>
                </a:lnTo>
                <a:lnTo>
                  <a:pt x="1889193" y="3381775"/>
                </a:lnTo>
                <a:cubicBezTo>
                  <a:pt x="1923187" y="3370552"/>
                  <a:pt x="1957146" y="3360201"/>
                  <a:pt x="1991558" y="3349437"/>
                </a:cubicBezTo>
                <a:cubicBezTo>
                  <a:pt x="2147291" y="3301022"/>
                  <a:pt x="2308766" y="3250675"/>
                  <a:pt x="2420102" y="3137784"/>
                </a:cubicBezTo>
                <a:cubicBezTo>
                  <a:pt x="2555808" y="3001967"/>
                  <a:pt x="2606353" y="2806954"/>
                  <a:pt x="2666011" y="2601008"/>
                </a:cubicBezTo>
                <a:cubicBezTo>
                  <a:pt x="2715957" y="2422935"/>
                  <a:pt x="2766119" y="2238787"/>
                  <a:pt x="2874451" y="2087489"/>
                </a:cubicBezTo>
                <a:cubicBezTo>
                  <a:pt x="3027233" y="1876235"/>
                  <a:pt x="3198888" y="1747990"/>
                  <a:pt x="3384866" y="1707780"/>
                </a:cubicBezTo>
                <a:cubicBezTo>
                  <a:pt x="3430926" y="1697765"/>
                  <a:pt x="3474895" y="1693584"/>
                  <a:pt x="3517018" y="1694491"/>
                </a:cubicBezTo>
                <a:close/>
                <a:moveTo>
                  <a:pt x="3491907" y="1525369"/>
                </a:moveTo>
                <a:cubicBezTo>
                  <a:pt x="3801971" y="1532072"/>
                  <a:pt x="4016019" y="1800557"/>
                  <a:pt x="4224004" y="2061137"/>
                </a:cubicBezTo>
                <a:cubicBezTo>
                  <a:pt x="4446243" y="2339595"/>
                  <a:pt x="4675986" y="2627930"/>
                  <a:pt x="5022450" y="2602602"/>
                </a:cubicBezTo>
                <a:cubicBezTo>
                  <a:pt x="5063507" y="2598620"/>
                  <a:pt x="5104257" y="2592011"/>
                  <a:pt x="5144440" y="2582815"/>
                </a:cubicBezTo>
                <a:cubicBezTo>
                  <a:pt x="5194277" y="2571772"/>
                  <a:pt x="5245001" y="2565254"/>
                  <a:pt x="5296081" y="2563386"/>
                </a:cubicBezTo>
                <a:cubicBezTo>
                  <a:pt x="5475945" y="2560341"/>
                  <a:pt x="5646307" y="2678308"/>
                  <a:pt x="5731351" y="2863223"/>
                </a:cubicBezTo>
                <a:cubicBezTo>
                  <a:pt x="5757701" y="2928309"/>
                  <a:pt x="5774962" y="2996665"/>
                  <a:pt x="5782637" y="3066349"/>
                </a:cubicBezTo>
                <a:cubicBezTo>
                  <a:pt x="5798424" y="3162277"/>
                  <a:pt x="5814330" y="3254732"/>
                  <a:pt x="5880157" y="3318359"/>
                </a:cubicBezTo>
                <a:cubicBezTo>
                  <a:pt x="5906708" y="3344464"/>
                  <a:pt x="5938790" y="3362204"/>
                  <a:pt x="5973969" y="3375886"/>
                </a:cubicBezTo>
                <a:lnTo>
                  <a:pt x="6015429" y="3388127"/>
                </a:lnTo>
                <a:lnTo>
                  <a:pt x="5896038" y="3388127"/>
                </a:lnTo>
                <a:lnTo>
                  <a:pt x="5848411" y="3351411"/>
                </a:lnTo>
                <a:cubicBezTo>
                  <a:pt x="5772962" y="3276954"/>
                  <a:pt x="5756561" y="3173603"/>
                  <a:pt x="5740978" y="3071152"/>
                </a:cubicBezTo>
                <a:cubicBezTo>
                  <a:pt x="5733783" y="3005947"/>
                  <a:pt x="5717836" y="2941927"/>
                  <a:pt x="5693655" y="2880824"/>
                </a:cubicBezTo>
                <a:cubicBezTo>
                  <a:pt x="5662522" y="2805359"/>
                  <a:pt x="5611055" y="2739879"/>
                  <a:pt x="5544977" y="2691685"/>
                </a:cubicBezTo>
                <a:cubicBezTo>
                  <a:pt x="5478898" y="2643490"/>
                  <a:pt x="5400781" y="2614461"/>
                  <a:pt x="5319383" y="2607857"/>
                </a:cubicBezTo>
                <a:lnTo>
                  <a:pt x="5298894" y="2607008"/>
                </a:lnTo>
                <a:cubicBezTo>
                  <a:pt x="5249825" y="2609477"/>
                  <a:pt x="5201085" y="2616346"/>
                  <a:pt x="5153297" y="2627551"/>
                </a:cubicBezTo>
                <a:cubicBezTo>
                  <a:pt x="5111163" y="2637303"/>
                  <a:pt x="5068352" y="2644116"/>
                  <a:pt x="5025176" y="2647948"/>
                </a:cubicBezTo>
                <a:cubicBezTo>
                  <a:pt x="4653770" y="2676181"/>
                  <a:pt x="4416557" y="2377095"/>
                  <a:pt x="4186723" y="2091365"/>
                </a:cubicBezTo>
                <a:cubicBezTo>
                  <a:pt x="3977277" y="1828823"/>
                  <a:pt x="3778444" y="1578043"/>
                  <a:pt x="3491315" y="1572797"/>
                </a:cubicBezTo>
                <a:cubicBezTo>
                  <a:pt x="3450297" y="1572048"/>
                  <a:pt x="3407478" y="1576310"/>
                  <a:pt x="3362567" y="1586262"/>
                </a:cubicBezTo>
                <a:cubicBezTo>
                  <a:pt x="3177903" y="1626086"/>
                  <a:pt x="3007528" y="1755257"/>
                  <a:pt x="2852916" y="1969044"/>
                </a:cubicBezTo>
                <a:cubicBezTo>
                  <a:pt x="2744595" y="2119910"/>
                  <a:pt x="2692460" y="2310505"/>
                  <a:pt x="2641443" y="2494187"/>
                </a:cubicBezTo>
                <a:cubicBezTo>
                  <a:pt x="2582329" y="2709293"/>
                  <a:pt x="2521294" y="2929546"/>
                  <a:pt x="2371040" y="3081729"/>
                </a:cubicBezTo>
                <a:cubicBezTo>
                  <a:pt x="2245739" y="3207096"/>
                  <a:pt x="2069626" y="3264242"/>
                  <a:pt x="1899772" y="3317294"/>
                </a:cubicBezTo>
                <a:cubicBezTo>
                  <a:pt x="1864032" y="3328442"/>
                  <a:pt x="1828298" y="3339590"/>
                  <a:pt x="1793416" y="3351206"/>
                </a:cubicBezTo>
                <a:lnTo>
                  <a:pt x="1709125" y="3388127"/>
                </a:lnTo>
                <a:lnTo>
                  <a:pt x="1600760" y="3388127"/>
                </a:lnTo>
                <a:lnTo>
                  <a:pt x="1620720" y="3374467"/>
                </a:lnTo>
                <a:cubicBezTo>
                  <a:pt x="1669693" y="3347503"/>
                  <a:pt x="1722261" y="3324621"/>
                  <a:pt x="1778449" y="3305776"/>
                </a:cubicBezTo>
                <a:cubicBezTo>
                  <a:pt x="1813781" y="3293747"/>
                  <a:pt x="1849515" y="3282595"/>
                  <a:pt x="1885686" y="3271468"/>
                </a:cubicBezTo>
                <a:cubicBezTo>
                  <a:pt x="2050240" y="3220372"/>
                  <a:pt x="2220547" y="3166906"/>
                  <a:pt x="2337781" y="3047732"/>
                </a:cubicBezTo>
                <a:cubicBezTo>
                  <a:pt x="2479444" y="2903896"/>
                  <a:pt x="2536477" y="2698270"/>
                  <a:pt x="2596565" y="2480159"/>
                </a:cubicBezTo>
                <a:cubicBezTo>
                  <a:pt x="2646867" y="2292097"/>
                  <a:pt x="2702173" y="2098154"/>
                  <a:pt x="2815092" y="1940513"/>
                </a:cubicBezTo>
                <a:cubicBezTo>
                  <a:pt x="2975725" y="1716964"/>
                  <a:pt x="3156337" y="1582128"/>
                  <a:pt x="3352883" y="1539310"/>
                </a:cubicBezTo>
                <a:cubicBezTo>
                  <a:pt x="3401358" y="1528796"/>
                  <a:pt x="3447613" y="1524411"/>
                  <a:pt x="3491907" y="1525369"/>
                </a:cubicBezTo>
                <a:close/>
                <a:moveTo>
                  <a:pt x="3466839" y="1355615"/>
                </a:moveTo>
                <a:cubicBezTo>
                  <a:pt x="3791324" y="1361731"/>
                  <a:pt x="4015234" y="1644187"/>
                  <a:pt x="4233449" y="1917745"/>
                </a:cubicBezTo>
                <a:cubicBezTo>
                  <a:pt x="4467378" y="2211044"/>
                  <a:pt x="4709244" y="2514242"/>
                  <a:pt x="5074548" y="2486635"/>
                </a:cubicBezTo>
                <a:cubicBezTo>
                  <a:pt x="5117823" y="2482522"/>
                  <a:pt x="5160803" y="2475575"/>
                  <a:pt x="5203120" y="2465817"/>
                </a:cubicBezTo>
                <a:cubicBezTo>
                  <a:pt x="5256365" y="2453196"/>
                  <a:pt x="5310647" y="2445519"/>
                  <a:pt x="5365372" y="2442912"/>
                </a:cubicBezTo>
                <a:cubicBezTo>
                  <a:pt x="5553508" y="2439332"/>
                  <a:pt x="5732396" y="2562861"/>
                  <a:pt x="5822393" y="2756696"/>
                </a:cubicBezTo>
                <a:cubicBezTo>
                  <a:pt x="5850097" y="2824686"/>
                  <a:pt x="5868147" y="2896178"/>
                  <a:pt x="5875930" y="2969042"/>
                </a:cubicBezTo>
                <a:cubicBezTo>
                  <a:pt x="5892331" y="3072395"/>
                  <a:pt x="5907668" y="3170057"/>
                  <a:pt x="5975498" y="3236794"/>
                </a:cubicBezTo>
                <a:cubicBezTo>
                  <a:pt x="6032017" y="3292201"/>
                  <a:pt x="6110764" y="3311550"/>
                  <a:pt x="6193347" y="3332783"/>
                </a:cubicBezTo>
                <a:cubicBezTo>
                  <a:pt x="6226065" y="3339297"/>
                  <a:pt x="6258246" y="3348152"/>
                  <a:pt x="6289638" y="3359259"/>
                </a:cubicBezTo>
                <a:lnTo>
                  <a:pt x="6355740" y="3388127"/>
                </a:lnTo>
                <a:lnTo>
                  <a:pt x="6221613" y="3388127"/>
                </a:lnTo>
                <a:lnTo>
                  <a:pt x="6183456" y="3377185"/>
                </a:lnTo>
                <a:cubicBezTo>
                  <a:pt x="6096919" y="3356213"/>
                  <a:pt x="6010452" y="3334390"/>
                  <a:pt x="5943808" y="3269864"/>
                </a:cubicBezTo>
                <a:cubicBezTo>
                  <a:pt x="5863686" y="3192175"/>
                  <a:pt x="5844875" y="3082191"/>
                  <a:pt x="5829815" y="2977142"/>
                </a:cubicBezTo>
                <a:cubicBezTo>
                  <a:pt x="5822249" y="2908488"/>
                  <a:pt x="5805602" y="2841096"/>
                  <a:pt x="5780201" y="2776709"/>
                </a:cubicBezTo>
                <a:cubicBezTo>
                  <a:pt x="5747392" y="2697899"/>
                  <a:pt x="5693483" y="2629524"/>
                  <a:pt x="5624364" y="2579084"/>
                </a:cubicBezTo>
                <a:cubicBezTo>
                  <a:pt x="5555244" y="2528647"/>
                  <a:pt x="5473633" y="2498114"/>
                  <a:pt x="5388554" y="2490861"/>
                </a:cubicBezTo>
                <a:lnTo>
                  <a:pt x="5366286" y="2489927"/>
                </a:lnTo>
                <a:cubicBezTo>
                  <a:pt x="5314548" y="2492445"/>
                  <a:pt x="5263157" y="2499801"/>
                  <a:pt x="5212816" y="2511897"/>
                </a:cubicBezTo>
                <a:cubicBezTo>
                  <a:pt x="5168457" y="2522130"/>
                  <a:pt x="5123473" y="2529439"/>
                  <a:pt x="5078125" y="2533777"/>
                </a:cubicBezTo>
                <a:cubicBezTo>
                  <a:pt x="4687950" y="2561220"/>
                  <a:pt x="4438513" y="2249884"/>
                  <a:pt x="4197067" y="1947144"/>
                </a:cubicBezTo>
                <a:cubicBezTo>
                  <a:pt x="3977779" y="1671632"/>
                  <a:pt x="3767710" y="1409162"/>
                  <a:pt x="3465294" y="1403007"/>
                </a:cubicBezTo>
                <a:cubicBezTo>
                  <a:pt x="3422093" y="1402127"/>
                  <a:pt x="3377006" y="1406478"/>
                  <a:pt x="3329738" y="1416771"/>
                </a:cubicBezTo>
                <a:cubicBezTo>
                  <a:pt x="3135819" y="1459261"/>
                  <a:pt x="2955599" y="1595421"/>
                  <a:pt x="2794015" y="1821107"/>
                </a:cubicBezTo>
                <a:cubicBezTo>
                  <a:pt x="2680176" y="1980013"/>
                  <a:pt x="2625077" y="2180491"/>
                  <a:pt x="2571944" y="2374525"/>
                </a:cubicBezTo>
                <a:cubicBezTo>
                  <a:pt x="2510285" y="2599972"/>
                  <a:pt x="2446187" y="2832709"/>
                  <a:pt x="2288253" y="2992414"/>
                </a:cubicBezTo>
                <a:cubicBezTo>
                  <a:pt x="2156513" y="3127090"/>
                  <a:pt x="1972107" y="3184330"/>
                  <a:pt x="1793427" y="3240063"/>
                </a:cubicBezTo>
                <a:cubicBezTo>
                  <a:pt x="1755916" y="3252003"/>
                  <a:pt x="1718423" y="3263517"/>
                  <a:pt x="1681771" y="3275933"/>
                </a:cubicBezTo>
                <a:cubicBezTo>
                  <a:pt x="1625416" y="3294878"/>
                  <a:pt x="1572705" y="3317950"/>
                  <a:pt x="1523612" y="3345195"/>
                </a:cubicBezTo>
                <a:lnTo>
                  <a:pt x="1461488" y="3388127"/>
                </a:lnTo>
                <a:lnTo>
                  <a:pt x="1380625" y="3388127"/>
                </a:lnTo>
                <a:lnTo>
                  <a:pt x="1503780" y="3303701"/>
                </a:lnTo>
                <a:cubicBezTo>
                  <a:pt x="1555189" y="3275352"/>
                  <a:pt x="1610383" y="3251294"/>
                  <a:pt x="1669387" y="3231478"/>
                </a:cubicBezTo>
                <a:cubicBezTo>
                  <a:pt x="1706471" y="3219082"/>
                  <a:pt x="1743983" y="3207139"/>
                  <a:pt x="1781917" y="3195644"/>
                </a:cubicBezTo>
                <a:cubicBezTo>
                  <a:pt x="1954869" y="3141415"/>
                  <a:pt x="2134857" y="3085733"/>
                  <a:pt x="2257571" y="2959390"/>
                </a:cubicBezTo>
                <a:cubicBezTo>
                  <a:pt x="2406052" y="2808000"/>
                  <a:pt x="2465661" y="2591174"/>
                  <a:pt x="2528780" y="2361435"/>
                </a:cubicBezTo>
                <a:cubicBezTo>
                  <a:pt x="2582919" y="2163528"/>
                  <a:pt x="2639050" y="1958740"/>
                  <a:pt x="2757489" y="1793061"/>
                </a:cubicBezTo>
                <a:cubicBezTo>
                  <a:pt x="2925962" y="1557654"/>
                  <a:pt x="3115535" y="1416224"/>
                  <a:pt x="3321339" y="1370744"/>
                </a:cubicBezTo>
                <a:cubicBezTo>
                  <a:pt x="3372076" y="1359507"/>
                  <a:pt x="3420484" y="1354741"/>
                  <a:pt x="3466839" y="1355615"/>
                </a:cubicBezTo>
                <a:close/>
                <a:moveTo>
                  <a:pt x="3439322" y="1187370"/>
                </a:moveTo>
                <a:cubicBezTo>
                  <a:pt x="3779790" y="1194035"/>
                  <a:pt x="4015292" y="1490055"/>
                  <a:pt x="4244158" y="1775472"/>
                </a:cubicBezTo>
                <a:cubicBezTo>
                  <a:pt x="4489390" y="2082289"/>
                  <a:pt x="4742948" y="2400320"/>
                  <a:pt x="5128355" y="2370926"/>
                </a:cubicBezTo>
                <a:cubicBezTo>
                  <a:pt x="5173816" y="2366111"/>
                  <a:pt x="5218965" y="2358674"/>
                  <a:pt x="5263552" y="2348650"/>
                </a:cubicBezTo>
                <a:cubicBezTo>
                  <a:pt x="5319298" y="2335118"/>
                  <a:pt x="5376280" y="2326974"/>
                  <a:pt x="5433678" y="2324318"/>
                </a:cubicBezTo>
                <a:cubicBezTo>
                  <a:pt x="5631031" y="2320254"/>
                  <a:pt x="5818477" y="2448928"/>
                  <a:pt x="5912502" y="2652069"/>
                </a:cubicBezTo>
                <a:cubicBezTo>
                  <a:pt x="5941187" y="2722499"/>
                  <a:pt x="5960143" y="2796470"/>
                  <a:pt x="5968798" y="2871908"/>
                </a:cubicBezTo>
                <a:cubicBezTo>
                  <a:pt x="5985934" y="2980530"/>
                  <a:pt x="6001935" y="3082997"/>
                  <a:pt x="6073600" y="3152939"/>
                </a:cubicBezTo>
                <a:cubicBezTo>
                  <a:pt x="6133519" y="3211101"/>
                  <a:pt x="6215646" y="3231434"/>
                  <a:pt x="6303038" y="3252872"/>
                </a:cubicBezTo>
                <a:cubicBezTo>
                  <a:pt x="6371621" y="3266354"/>
                  <a:pt x="6437924" y="3289582"/>
                  <a:pt x="6499961" y="3321883"/>
                </a:cubicBezTo>
                <a:cubicBezTo>
                  <a:pt x="6526040" y="3337152"/>
                  <a:pt x="6549198" y="3353816"/>
                  <a:pt x="6569799" y="3371689"/>
                </a:cubicBezTo>
                <a:lnTo>
                  <a:pt x="6585499" y="3388127"/>
                </a:lnTo>
                <a:lnTo>
                  <a:pt x="6509197" y="3388127"/>
                </a:lnTo>
                <a:lnTo>
                  <a:pt x="6475804" y="3364403"/>
                </a:lnTo>
                <a:cubicBezTo>
                  <a:pt x="6417585" y="3334534"/>
                  <a:pt x="6355460" y="3313080"/>
                  <a:pt x="6291303" y="3300684"/>
                </a:cubicBezTo>
                <a:cubicBezTo>
                  <a:pt x="6201752" y="3278719"/>
                  <a:pt x="6108785" y="3256201"/>
                  <a:pt x="6040046" y="3188978"/>
                </a:cubicBezTo>
                <a:cubicBezTo>
                  <a:pt x="5955652" y="3107621"/>
                  <a:pt x="5939210" y="2992953"/>
                  <a:pt x="5920103" y="2879481"/>
                </a:cubicBezTo>
                <a:cubicBezTo>
                  <a:pt x="5912212" y="2807407"/>
                  <a:pt x="5894475" y="2736711"/>
                  <a:pt x="5867385" y="2669356"/>
                </a:cubicBezTo>
                <a:cubicBezTo>
                  <a:pt x="5786407" y="2491985"/>
                  <a:pt x="5625992" y="2376171"/>
                  <a:pt x="5456108" y="2369194"/>
                </a:cubicBezTo>
                <a:lnTo>
                  <a:pt x="5432116" y="2368193"/>
                </a:lnTo>
                <a:cubicBezTo>
                  <a:pt x="5377687" y="2370813"/>
                  <a:pt x="5323652" y="2378645"/>
                  <a:pt x="5270770" y="2391590"/>
                </a:cubicBezTo>
                <a:cubicBezTo>
                  <a:pt x="5224356" y="2402171"/>
                  <a:pt x="5177266" y="2409809"/>
                  <a:pt x="5129860" y="2414496"/>
                </a:cubicBezTo>
                <a:cubicBezTo>
                  <a:pt x="4720825" y="2445964"/>
                  <a:pt x="4458887" y="2118012"/>
                  <a:pt x="4205736" y="1800869"/>
                </a:cubicBezTo>
                <a:cubicBezTo>
                  <a:pt x="3974716" y="1511553"/>
                  <a:pt x="3754892" y="1236354"/>
                  <a:pt x="3437536" y="1230498"/>
                </a:cubicBezTo>
                <a:cubicBezTo>
                  <a:pt x="3392202" y="1229662"/>
                  <a:pt x="3344873" y="1234322"/>
                  <a:pt x="3295239" y="1245223"/>
                </a:cubicBezTo>
                <a:cubicBezTo>
                  <a:pt x="3091645" y="1289932"/>
                  <a:pt x="2902446" y="1433117"/>
                  <a:pt x="2733025" y="1670661"/>
                </a:cubicBezTo>
                <a:cubicBezTo>
                  <a:pt x="2613591" y="1839775"/>
                  <a:pt x="2556435" y="2048871"/>
                  <a:pt x="2500776" y="2252810"/>
                </a:cubicBezTo>
                <a:cubicBezTo>
                  <a:pt x="2436550" y="2489030"/>
                  <a:pt x="2369857" y="2733408"/>
                  <a:pt x="2205092" y="2901093"/>
                </a:cubicBezTo>
                <a:cubicBezTo>
                  <a:pt x="2069200" y="3042129"/>
                  <a:pt x="1874220" y="3102412"/>
                  <a:pt x="1687153" y="3160849"/>
                </a:cubicBezTo>
                <a:cubicBezTo>
                  <a:pt x="1647450" y="3173133"/>
                  <a:pt x="1608617" y="3185460"/>
                  <a:pt x="1569723" y="3199526"/>
                </a:cubicBezTo>
                <a:cubicBezTo>
                  <a:pt x="1451493" y="3239256"/>
                  <a:pt x="1348574" y="3296338"/>
                  <a:pt x="1260760" y="3371153"/>
                </a:cubicBezTo>
                <a:lnTo>
                  <a:pt x="1244482" y="3388127"/>
                </a:lnTo>
                <a:lnTo>
                  <a:pt x="1184200" y="3388127"/>
                </a:lnTo>
                <a:lnTo>
                  <a:pt x="1233276" y="3337438"/>
                </a:lnTo>
                <a:cubicBezTo>
                  <a:pt x="1325079" y="3259884"/>
                  <a:pt x="1432689" y="3200519"/>
                  <a:pt x="1556329" y="3158943"/>
                </a:cubicBezTo>
                <a:cubicBezTo>
                  <a:pt x="1595193" y="3145748"/>
                  <a:pt x="1634892" y="3133462"/>
                  <a:pt x="1674191" y="3120285"/>
                </a:cubicBezTo>
                <a:cubicBezTo>
                  <a:pt x="1855969" y="3063375"/>
                  <a:pt x="2043469" y="3004958"/>
                  <a:pt x="2173402" y="2871946"/>
                </a:cubicBezTo>
                <a:cubicBezTo>
                  <a:pt x="2329565" y="2713041"/>
                  <a:pt x="2391756" y="2485007"/>
                  <a:pt x="2457471" y="2243635"/>
                </a:cubicBezTo>
                <a:cubicBezTo>
                  <a:pt x="2513703" y="2035801"/>
                  <a:pt x="2572365" y="1821111"/>
                  <a:pt x="2696780" y="1646979"/>
                </a:cubicBezTo>
                <a:cubicBezTo>
                  <a:pt x="2872653" y="1399692"/>
                  <a:pt x="3071230" y="1250367"/>
                  <a:pt x="3286695" y="1203103"/>
                </a:cubicBezTo>
                <a:cubicBezTo>
                  <a:pt x="3339904" y="1191371"/>
                  <a:pt x="3390684" y="1186418"/>
                  <a:pt x="3439322" y="1187370"/>
                </a:cubicBezTo>
                <a:close/>
                <a:moveTo>
                  <a:pt x="3413258" y="1018554"/>
                </a:moveTo>
                <a:cubicBezTo>
                  <a:pt x="3768970" y="1025055"/>
                  <a:pt x="4015401" y="1333182"/>
                  <a:pt x="4254468" y="1632344"/>
                </a:cubicBezTo>
                <a:cubicBezTo>
                  <a:pt x="4511421" y="1953126"/>
                  <a:pt x="4777960" y="2286491"/>
                  <a:pt x="5180502" y="2254326"/>
                </a:cubicBezTo>
                <a:cubicBezTo>
                  <a:pt x="5228184" y="2249376"/>
                  <a:pt x="5275511" y="2241585"/>
                  <a:pt x="5322230" y="2230994"/>
                </a:cubicBezTo>
                <a:cubicBezTo>
                  <a:pt x="5379747" y="2216745"/>
                  <a:pt x="5438486" y="2208082"/>
                  <a:pt x="5497670" y="2205151"/>
                </a:cubicBezTo>
                <a:cubicBezTo>
                  <a:pt x="5703772" y="2200575"/>
                  <a:pt x="5900157" y="2334832"/>
                  <a:pt x="5998701" y="2546430"/>
                </a:cubicBezTo>
                <a:cubicBezTo>
                  <a:pt x="6028989" y="2620900"/>
                  <a:pt x="6048668" y="2699182"/>
                  <a:pt x="6057181" y="2778988"/>
                </a:cubicBezTo>
                <a:cubicBezTo>
                  <a:pt x="6075401" y="2892415"/>
                  <a:pt x="6093039" y="2997997"/>
                  <a:pt x="6167638" y="3073305"/>
                </a:cubicBezTo>
                <a:cubicBezTo>
                  <a:pt x="6230481" y="3134191"/>
                  <a:pt x="6316968" y="3155137"/>
                  <a:pt x="6408262" y="3177613"/>
                </a:cubicBezTo>
                <a:cubicBezTo>
                  <a:pt x="6480235" y="3191230"/>
                  <a:pt x="6549779" y="3215487"/>
                  <a:pt x="6614702" y="3249628"/>
                </a:cubicBezTo>
                <a:cubicBezTo>
                  <a:pt x="6669203" y="3281348"/>
                  <a:pt x="6711496" y="3318954"/>
                  <a:pt x="6744625" y="3360860"/>
                </a:cubicBezTo>
                <a:lnTo>
                  <a:pt x="6762503" y="3388127"/>
                </a:lnTo>
                <a:lnTo>
                  <a:pt x="6707414" y="3388127"/>
                </a:lnTo>
                <a:lnTo>
                  <a:pt x="6658302" y="3336602"/>
                </a:lnTo>
                <a:cubicBezTo>
                  <a:pt x="6638830" y="3319710"/>
                  <a:pt x="6616949" y="3303996"/>
                  <a:pt x="6592315" y="3289602"/>
                </a:cubicBezTo>
                <a:cubicBezTo>
                  <a:pt x="6531149" y="3258229"/>
                  <a:pt x="6465835" y="3235763"/>
                  <a:pt x="6398356" y="3222887"/>
                </a:cubicBezTo>
                <a:cubicBezTo>
                  <a:pt x="6304902" y="3199888"/>
                  <a:pt x="6208031" y="3176332"/>
                  <a:pt x="6135892" y="3106361"/>
                </a:cubicBezTo>
                <a:cubicBezTo>
                  <a:pt x="6051637" y="3021974"/>
                  <a:pt x="6030591" y="2901897"/>
                  <a:pt x="6012007" y="2785828"/>
                </a:cubicBezTo>
                <a:cubicBezTo>
                  <a:pt x="6003805" y="2710471"/>
                  <a:pt x="5985267" y="2636509"/>
                  <a:pt x="5956965" y="2566022"/>
                </a:cubicBezTo>
                <a:cubicBezTo>
                  <a:pt x="5871049" y="2380185"/>
                  <a:pt x="5703909" y="2259332"/>
                  <a:pt x="5526132" y="2252007"/>
                </a:cubicBezTo>
                <a:cubicBezTo>
                  <a:pt x="5517402" y="2251647"/>
                  <a:pt x="5508725" y="2251302"/>
                  <a:pt x="5499995" y="2250936"/>
                </a:cubicBezTo>
                <a:cubicBezTo>
                  <a:pt x="5442919" y="2253871"/>
                  <a:pt x="5386239" y="2262017"/>
                  <a:pt x="5330704" y="2275292"/>
                </a:cubicBezTo>
                <a:cubicBezTo>
                  <a:pt x="5282194" y="2286826"/>
                  <a:pt x="5232928" y="2294972"/>
                  <a:pt x="5183281" y="2299698"/>
                </a:cubicBezTo>
                <a:cubicBezTo>
                  <a:pt x="4755357" y="2333419"/>
                  <a:pt x="4481746" y="1990195"/>
                  <a:pt x="4216453" y="1658627"/>
                </a:cubicBezTo>
                <a:cubicBezTo>
                  <a:pt x="3974837" y="1355931"/>
                  <a:pt x="3744781" y="1066370"/>
                  <a:pt x="3412310" y="1061566"/>
                </a:cubicBezTo>
                <a:cubicBezTo>
                  <a:pt x="3364815" y="1060879"/>
                  <a:pt x="3315228" y="1066004"/>
                  <a:pt x="3263220" y="1077732"/>
                </a:cubicBezTo>
                <a:cubicBezTo>
                  <a:pt x="3049497" y="1125062"/>
                  <a:pt x="2851323" y="1275280"/>
                  <a:pt x="2674519" y="1524263"/>
                </a:cubicBezTo>
                <a:cubicBezTo>
                  <a:pt x="2549605" y="1700119"/>
                  <a:pt x="2489405" y="1921271"/>
                  <a:pt x="2431649" y="2135128"/>
                </a:cubicBezTo>
                <a:cubicBezTo>
                  <a:pt x="2364407" y="2382531"/>
                  <a:pt x="2295121" y="2638557"/>
                  <a:pt x="2123530" y="2814229"/>
                </a:cubicBezTo>
                <a:cubicBezTo>
                  <a:pt x="1979568" y="2961454"/>
                  <a:pt x="1777488" y="3024929"/>
                  <a:pt x="1581602" y="3086042"/>
                </a:cubicBezTo>
                <a:cubicBezTo>
                  <a:pt x="1540559" y="3099146"/>
                  <a:pt x="1499535" y="3111815"/>
                  <a:pt x="1459381" y="3124522"/>
                </a:cubicBezTo>
                <a:cubicBezTo>
                  <a:pt x="1335516" y="3166305"/>
                  <a:pt x="1227728" y="3226099"/>
                  <a:pt x="1135802" y="3304411"/>
                </a:cubicBezTo>
                <a:lnTo>
                  <a:pt x="1055525" y="3388127"/>
                </a:lnTo>
                <a:lnTo>
                  <a:pt x="993222" y="3388127"/>
                </a:lnTo>
                <a:lnTo>
                  <a:pt x="1107924" y="3269435"/>
                </a:lnTo>
                <a:cubicBezTo>
                  <a:pt x="1203845" y="3188275"/>
                  <a:pt x="1316324" y="3126144"/>
                  <a:pt x="1445596" y="3082625"/>
                </a:cubicBezTo>
                <a:cubicBezTo>
                  <a:pt x="1486215" y="3069067"/>
                  <a:pt x="1527258" y="3055964"/>
                  <a:pt x="1568691" y="3044183"/>
                </a:cubicBezTo>
                <a:cubicBezTo>
                  <a:pt x="1758832" y="2985003"/>
                  <a:pt x="1955171" y="2923469"/>
                  <a:pt x="2091002" y="2784175"/>
                </a:cubicBezTo>
                <a:cubicBezTo>
                  <a:pt x="2254441" y="2616866"/>
                  <a:pt x="2319177" y="2378498"/>
                  <a:pt x="2387482" y="2125484"/>
                </a:cubicBezTo>
                <a:cubicBezTo>
                  <a:pt x="2446692" y="1907767"/>
                  <a:pt x="2507898" y="1682742"/>
                  <a:pt x="2637413" y="1500113"/>
                </a:cubicBezTo>
                <a:cubicBezTo>
                  <a:pt x="2821106" y="1241405"/>
                  <a:pt x="3028679" y="1084614"/>
                  <a:pt x="3253823" y="1035140"/>
                </a:cubicBezTo>
                <a:cubicBezTo>
                  <a:pt x="3309396" y="1022852"/>
                  <a:pt x="3362442" y="1017626"/>
                  <a:pt x="3413258" y="1018554"/>
                </a:cubicBezTo>
                <a:close/>
                <a:moveTo>
                  <a:pt x="3387390" y="848093"/>
                </a:moveTo>
                <a:cubicBezTo>
                  <a:pt x="3758559" y="854471"/>
                  <a:pt x="4015542" y="1175978"/>
                  <a:pt x="4264824" y="1488506"/>
                </a:cubicBezTo>
                <a:cubicBezTo>
                  <a:pt x="4533866" y="1825016"/>
                  <a:pt x="4811678" y="2172765"/>
                  <a:pt x="5233523" y="2137475"/>
                </a:cubicBezTo>
                <a:cubicBezTo>
                  <a:pt x="5283328" y="2132485"/>
                  <a:pt x="5332762" y="2124208"/>
                  <a:pt x="5381451" y="2112675"/>
                </a:cubicBezTo>
                <a:cubicBezTo>
                  <a:pt x="5442471" y="2098239"/>
                  <a:pt x="5504681" y="2089150"/>
                  <a:pt x="5567380" y="2085509"/>
                </a:cubicBezTo>
                <a:cubicBezTo>
                  <a:pt x="5783081" y="2080899"/>
                  <a:pt x="5987555" y="2220266"/>
                  <a:pt x="6089711" y="2441150"/>
                </a:cubicBezTo>
                <a:cubicBezTo>
                  <a:pt x="6121507" y="2519429"/>
                  <a:pt x="6142262" y="2601712"/>
                  <a:pt x="6151282" y="2685590"/>
                </a:cubicBezTo>
                <a:cubicBezTo>
                  <a:pt x="6169765" y="2804255"/>
                  <a:pt x="6186728" y="2916330"/>
                  <a:pt x="6266832" y="2994897"/>
                </a:cubicBezTo>
                <a:cubicBezTo>
                  <a:pt x="6332660" y="3058522"/>
                  <a:pt x="6423050" y="3080506"/>
                  <a:pt x="6519065" y="3103592"/>
                </a:cubicBezTo>
                <a:cubicBezTo>
                  <a:pt x="6594113" y="3118029"/>
                  <a:pt x="6666726" y="3143299"/>
                  <a:pt x="6734601" y="3178607"/>
                </a:cubicBezTo>
                <a:cubicBezTo>
                  <a:pt x="6819875" y="3228122"/>
                  <a:pt x="6876502" y="3291449"/>
                  <a:pt x="6915217" y="3363019"/>
                </a:cubicBezTo>
                <a:lnTo>
                  <a:pt x="6926445" y="3388127"/>
                </a:lnTo>
                <a:lnTo>
                  <a:pt x="6880949" y="3388127"/>
                </a:lnTo>
                <a:lnTo>
                  <a:pt x="6879531" y="3384898"/>
                </a:lnTo>
                <a:cubicBezTo>
                  <a:pt x="6844260" y="3318656"/>
                  <a:pt x="6792810" y="3260780"/>
                  <a:pt x="6715386" y="3215662"/>
                </a:cubicBezTo>
                <a:cubicBezTo>
                  <a:pt x="6651297" y="3183040"/>
                  <a:pt x="6582922" y="3159712"/>
                  <a:pt x="6512345" y="3146401"/>
                </a:cubicBezTo>
                <a:cubicBezTo>
                  <a:pt x="6414569" y="3122353"/>
                  <a:pt x="6313343" y="3098179"/>
                  <a:pt x="6238276" y="3025484"/>
                </a:cubicBezTo>
                <a:cubicBezTo>
                  <a:pt x="6148025" y="2937367"/>
                  <a:pt x="6128021" y="2812107"/>
                  <a:pt x="6109190" y="2691249"/>
                </a:cubicBezTo>
                <a:cubicBezTo>
                  <a:pt x="6100511" y="2612399"/>
                  <a:pt x="6081098" y="2535045"/>
                  <a:pt x="6051441" y="2461323"/>
                </a:cubicBezTo>
                <a:cubicBezTo>
                  <a:pt x="5961481" y="2267058"/>
                  <a:pt x="5786617" y="2141083"/>
                  <a:pt x="5600582" y="2133427"/>
                </a:cubicBezTo>
                <a:lnTo>
                  <a:pt x="5572721" y="2132290"/>
                </a:lnTo>
                <a:cubicBezTo>
                  <a:pt x="5513533" y="2135727"/>
                  <a:pt x="5454806" y="2144520"/>
                  <a:pt x="5397245" y="2158562"/>
                </a:cubicBezTo>
                <a:cubicBezTo>
                  <a:pt x="5346523" y="2170381"/>
                  <a:pt x="5295086" y="2179023"/>
                  <a:pt x="5243202" y="2184426"/>
                </a:cubicBezTo>
                <a:cubicBezTo>
                  <a:pt x="4796043" y="2219978"/>
                  <a:pt x="4512922" y="1862003"/>
                  <a:pt x="4234196" y="1515527"/>
                </a:cubicBezTo>
                <a:cubicBezTo>
                  <a:pt x="3981181" y="1200558"/>
                  <a:pt x="3741065" y="898782"/>
                  <a:pt x="3393335" y="892624"/>
                </a:cubicBezTo>
                <a:cubicBezTo>
                  <a:pt x="3343660" y="891744"/>
                  <a:pt x="3291788" y="896898"/>
                  <a:pt x="3237369" y="908908"/>
                </a:cubicBezTo>
                <a:cubicBezTo>
                  <a:pt x="3013972" y="958454"/>
                  <a:pt x="2807260" y="1115715"/>
                  <a:pt x="2622180" y="1376538"/>
                </a:cubicBezTo>
                <a:cubicBezTo>
                  <a:pt x="2491732" y="1560870"/>
                  <a:pt x="2429421" y="1792377"/>
                  <a:pt x="2369129" y="2016135"/>
                </a:cubicBezTo>
                <a:cubicBezTo>
                  <a:pt x="2296280" y="2286368"/>
                  <a:pt x="2227446" y="2541975"/>
                  <a:pt x="2048173" y="2725162"/>
                </a:cubicBezTo>
                <a:cubicBezTo>
                  <a:pt x="1898276" y="2879542"/>
                  <a:pt x="1687377" y="2945699"/>
                  <a:pt x="1483111" y="3009516"/>
                </a:cubicBezTo>
                <a:cubicBezTo>
                  <a:pt x="1439001" y="3022926"/>
                  <a:pt x="1397508" y="3036446"/>
                  <a:pt x="1355569" y="3050387"/>
                </a:cubicBezTo>
                <a:cubicBezTo>
                  <a:pt x="1161159" y="3115971"/>
                  <a:pt x="1004994" y="3224242"/>
                  <a:pt x="885988" y="3376627"/>
                </a:cubicBezTo>
                <a:lnTo>
                  <a:pt x="878649" y="3388127"/>
                </a:lnTo>
                <a:lnTo>
                  <a:pt x="817880" y="3388127"/>
                </a:lnTo>
                <a:lnTo>
                  <a:pt x="845184" y="3345870"/>
                </a:lnTo>
                <a:cubicBezTo>
                  <a:pt x="969349" y="3188731"/>
                  <a:pt x="1132168" y="3076813"/>
                  <a:pt x="1334360" y="3008613"/>
                </a:cubicBezTo>
                <a:lnTo>
                  <a:pt x="1463226" y="2967365"/>
                </a:lnTo>
                <a:cubicBezTo>
                  <a:pt x="1661771" y="2905053"/>
                  <a:pt x="1866931" y="2840837"/>
                  <a:pt x="2009089" y="2695275"/>
                </a:cubicBezTo>
                <a:cubicBezTo>
                  <a:pt x="2179339" y="2520418"/>
                  <a:pt x="2246686" y="2269972"/>
                  <a:pt x="2318010" y="2005769"/>
                </a:cubicBezTo>
                <a:cubicBezTo>
                  <a:pt x="2379749" y="1778149"/>
                  <a:pt x="2443071" y="1542771"/>
                  <a:pt x="2578105" y="1352103"/>
                </a:cubicBezTo>
                <a:cubicBezTo>
                  <a:pt x="2770077" y="1081553"/>
                  <a:pt x="2986168" y="918149"/>
                  <a:pt x="3221016" y="865599"/>
                </a:cubicBezTo>
                <a:cubicBezTo>
                  <a:pt x="3279013" y="852702"/>
                  <a:pt x="3334366" y="847182"/>
                  <a:pt x="3387390" y="848093"/>
                </a:cubicBezTo>
                <a:close/>
                <a:moveTo>
                  <a:pt x="3360715" y="678254"/>
                </a:moveTo>
                <a:cubicBezTo>
                  <a:pt x="3747376" y="684710"/>
                  <a:pt x="4013969" y="1019124"/>
                  <a:pt x="4273877" y="1344274"/>
                </a:cubicBezTo>
                <a:cubicBezTo>
                  <a:pt x="4554625" y="1695187"/>
                  <a:pt x="4845001" y="2057808"/>
                  <a:pt x="5285137" y="2022829"/>
                </a:cubicBezTo>
                <a:cubicBezTo>
                  <a:pt x="5337342" y="2017376"/>
                  <a:pt x="5389068" y="2008596"/>
                  <a:pt x="5440106" y="1996580"/>
                </a:cubicBezTo>
                <a:cubicBezTo>
                  <a:pt x="5503964" y="1981302"/>
                  <a:pt x="5569179" y="1971910"/>
                  <a:pt x="5634816" y="1968479"/>
                </a:cubicBezTo>
                <a:cubicBezTo>
                  <a:pt x="5858859" y="1962475"/>
                  <a:pt x="6072293" y="2107869"/>
                  <a:pt x="6178827" y="2338923"/>
                </a:cubicBezTo>
                <a:cubicBezTo>
                  <a:pt x="6211669" y="2419792"/>
                  <a:pt x="6233154" y="2504707"/>
                  <a:pt x="6242756" y="2591292"/>
                </a:cubicBezTo>
                <a:cubicBezTo>
                  <a:pt x="6262373" y="2714793"/>
                  <a:pt x="6280943" y="2831734"/>
                  <a:pt x="6362269" y="2912076"/>
                </a:cubicBezTo>
                <a:cubicBezTo>
                  <a:pt x="6431042" y="2978870"/>
                  <a:pt x="6525785" y="3001479"/>
                  <a:pt x="6626125" y="3025609"/>
                </a:cubicBezTo>
                <a:cubicBezTo>
                  <a:pt x="6704333" y="3040476"/>
                  <a:pt x="6779955" y="3066591"/>
                  <a:pt x="6850686" y="3103154"/>
                </a:cubicBezTo>
                <a:cubicBezTo>
                  <a:pt x="6969108" y="3171768"/>
                  <a:pt x="7034600" y="3266050"/>
                  <a:pt x="7073224" y="3372115"/>
                </a:cubicBezTo>
                <a:lnTo>
                  <a:pt x="7078003" y="3388127"/>
                </a:lnTo>
                <a:lnTo>
                  <a:pt x="7032938" y="3388127"/>
                </a:lnTo>
                <a:lnTo>
                  <a:pt x="7002224" y="3318752"/>
                </a:lnTo>
                <a:cubicBezTo>
                  <a:pt x="6965318" y="3250041"/>
                  <a:pt x="6911511" y="3190133"/>
                  <a:pt x="6830551" y="3143240"/>
                </a:cubicBezTo>
                <a:cubicBezTo>
                  <a:pt x="6763601" y="3109035"/>
                  <a:pt x="6692203" y="3084564"/>
                  <a:pt x="6618448" y="3070550"/>
                </a:cubicBezTo>
                <a:cubicBezTo>
                  <a:pt x="6516332" y="3046333"/>
                  <a:pt x="6410834" y="3018490"/>
                  <a:pt x="6332720" y="2945226"/>
                </a:cubicBezTo>
                <a:cubicBezTo>
                  <a:pt x="6238650" y="2854342"/>
                  <a:pt x="6218035" y="2722984"/>
                  <a:pt x="6198032" y="2597724"/>
                </a:cubicBezTo>
                <a:cubicBezTo>
                  <a:pt x="6189044" y="2515584"/>
                  <a:pt x="6168827" y="2434971"/>
                  <a:pt x="6138015" y="2358130"/>
                </a:cubicBezTo>
                <a:cubicBezTo>
                  <a:pt x="6042751" y="2154084"/>
                  <a:pt x="5860252" y="2021264"/>
                  <a:pt x="5664651" y="2013219"/>
                </a:cubicBezTo>
                <a:cubicBezTo>
                  <a:pt x="5654614" y="2012802"/>
                  <a:pt x="5645048" y="2012413"/>
                  <a:pt x="5635013" y="2011997"/>
                </a:cubicBezTo>
                <a:cubicBezTo>
                  <a:pt x="5572673" y="2015313"/>
                  <a:pt x="5510880" y="2024585"/>
                  <a:pt x="5450355" y="2039644"/>
                </a:cubicBezTo>
                <a:cubicBezTo>
                  <a:pt x="5397324" y="2052007"/>
                  <a:pt x="5343534" y="2060986"/>
                  <a:pt x="5289310" y="2066524"/>
                </a:cubicBezTo>
                <a:cubicBezTo>
                  <a:pt x="4824164" y="2103940"/>
                  <a:pt x="4525885" y="1730550"/>
                  <a:pt x="4237597" y="1370623"/>
                </a:cubicBezTo>
                <a:cubicBezTo>
                  <a:pt x="3974045" y="1040760"/>
                  <a:pt x="3723944" y="727103"/>
                  <a:pt x="3360610" y="721742"/>
                </a:cubicBezTo>
                <a:cubicBezTo>
                  <a:pt x="3308704" y="720976"/>
                  <a:pt x="3254489" y="726503"/>
                  <a:pt x="3197593" y="739172"/>
                </a:cubicBezTo>
                <a:cubicBezTo>
                  <a:pt x="2964495" y="791363"/>
                  <a:pt x="2748794" y="956083"/>
                  <a:pt x="2555895" y="1228338"/>
                </a:cubicBezTo>
                <a:cubicBezTo>
                  <a:pt x="2418183" y="1420634"/>
                  <a:pt x="2355061" y="1662551"/>
                  <a:pt x="2292676" y="1896234"/>
                </a:cubicBezTo>
                <a:cubicBezTo>
                  <a:pt x="2216785" y="2178519"/>
                  <a:pt x="2145380" y="2444898"/>
                  <a:pt x="1961021" y="2636144"/>
                </a:cubicBezTo>
                <a:cubicBezTo>
                  <a:pt x="1804803" y="2796783"/>
                  <a:pt x="1585083" y="2865622"/>
                  <a:pt x="1372409" y="2932578"/>
                </a:cubicBezTo>
                <a:cubicBezTo>
                  <a:pt x="1328285" y="2946424"/>
                  <a:pt x="1284153" y="2960708"/>
                  <a:pt x="1239994" y="2975426"/>
                </a:cubicBezTo>
                <a:cubicBezTo>
                  <a:pt x="1037308" y="3043769"/>
                  <a:pt x="874272" y="3156691"/>
                  <a:pt x="750074" y="3315675"/>
                </a:cubicBezTo>
                <a:lnTo>
                  <a:pt x="703841" y="3388127"/>
                </a:lnTo>
                <a:lnTo>
                  <a:pt x="647560" y="3388127"/>
                </a:lnTo>
                <a:lnTo>
                  <a:pt x="714007" y="3285036"/>
                </a:lnTo>
                <a:cubicBezTo>
                  <a:pt x="843203" y="3121225"/>
                  <a:pt x="1012792" y="3004635"/>
                  <a:pt x="1223583" y="2933850"/>
                </a:cubicBezTo>
                <a:cubicBezTo>
                  <a:pt x="1267748" y="2918700"/>
                  <a:pt x="1311874" y="2904850"/>
                  <a:pt x="1356011" y="2890573"/>
                </a:cubicBezTo>
                <a:cubicBezTo>
                  <a:pt x="1563379" y="2825572"/>
                  <a:pt x="1777371" y="2758238"/>
                  <a:pt x="1925432" y="2606396"/>
                </a:cubicBezTo>
                <a:cubicBezTo>
                  <a:pt x="2103380" y="2423592"/>
                  <a:pt x="2173273" y="2162808"/>
                  <a:pt x="2247207" y="1886527"/>
                </a:cubicBezTo>
                <a:cubicBezTo>
                  <a:pt x="2311043" y="1648989"/>
                  <a:pt x="2376910" y="1403271"/>
                  <a:pt x="2517920" y="1204151"/>
                </a:cubicBezTo>
                <a:cubicBezTo>
                  <a:pt x="2717290" y="921722"/>
                  <a:pt x="2942371" y="750861"/>
                  <a:pt x="3187321" y="696548"/>
                </a:cubicBezTo>
                <a:cubicBezTo>
                  <a:pt x="3247791" y="683102"/>
                  <a:pt x="3305478" y="677331"/>
                  <a:pt x="3360715" y="678254"/>
                </a:cubicBezTo>
                <a:close/>
                <a:moveTo>
                  <a:pt x="3333559" y="508399"/>
                </a:moveTo>
                <a:cubicBezTo>
                  <a:pt x="3735046" y="514784"/>
                  <a:pt x="4013176" y="862855"/>
                  <a:pt x="4283326" y="1200606"/>
                </a:cubicBezTo>
                <a:cubicBezTo>
                  <a:pt x="4575770" y="1566361"/>
                  <a:pt x="4877818" y="1944252"/>
                  <a:pt x="5337271" y="1906594"/>
                </a:cubicBezTo>
                <a:cubicBezTo>
                  <a:pt x="5391691" y="1901012"/>
                  <a:pt x="5445652" y="1891892"/>
                  <a:pt x="5498822" y="1879315"/>
                </a:cubicBezTo>
                <a:cubicBezTo>
                  <a:pt x="5564800" y="1863018"/>
                  <a:pt x="5632185" y="1852964"/>
                  <a:pt x="5700133" y="1849306"/>
                </a:cubicBezTo>
                <a:cubicBezTo>
                  <a:pt x="5932454" y="1842761"/>
                  <a:pt x="6157025" y="1993833"/>
                  <a:pt x="6267675" y="2232459"/>
                </a:cubicBezTo>
                <a:cubicBezTo>
                  <a:pt x="6302026" y="2316973"/>
                  <a:pt x="6324398" y="2405741"/>
                  <a:pt x="6334259" y="2496252"/>
                </a:cubicBezTo>
                <a:cubicBezTo>
                  <a:pt x="6354560" y="2625000"/>
                  <a:pt x="6373791" y="2746743"/>
                  <a:pt x="6460695" y="2830811"/>
                </a:cubicBezTo>
                <a:cubicBezTo>
                  <a:pt x="6532433" y="2899896"/>
                  <a:pt x="6631864" y="2924861"/>
                  <a:pt x="6735739" y="2948717"/>
                </a:cubicBezTo>
                <a:cubicBezTo>
                  <a:pt x="6817187" y="2963961"/>
                  <a:pt x="6896047" y="2990950"/>
                  <a:pt x="6969853" y="3028847"/>
                </a:cubicBezTo>
                <a:cubicBezTo>
                  <a:pt x="7093016" y="3099176"/>
                  <a:pt x="7161092" y="3197039"/>
                  <a:pt x="7201563" y="3307472"/>
                </a:cubicBezTo>
                <a:lnTo>
                  <a:pt x="7225876" y="3388127"/>
                </a:lnTo>
                <a:lnTo>
                  <a:pt x="7178000" y="3388127"/>
                </a:lnTo>
                <a:lnTo>
                  <a:pt x="7159225" y="3324762"/>
                </a:lnTo>
                <a:cubicBezTo>
                  <a:pt x="7122029" y="3221749"/>
                  <a:pt x="7059755" y="3132169"/>
                  <a:pt x="6947119" y="3066626"/>
                </a:cubicBezTo>
                <a:cubicBezTo>
                  <a:pt x="6877307" y="3031175"/>
                  <a:pt x="6802847" y="3005847"/>
                  <a:pt x="6725936" y="2991389"/>
                </a:cubicBezTo>
                <a:cubicBezTo>
                  <a:pt x="6619499" y="2966124"/>
                  <a:pt x="6509646" y="2938983"/>
                  <a:pt x="6428636" y="2861251"/>
                </a:cubicBezTo>
                <a:cubicBezTo>
                  <a:pt x="6330768" y="2766727"/>
                  <a:pt x="6309419" y="2631419"/>
                  <a:pt x="6288715" y="2500464"/>
                </a:cubicBezTo>
                <a:cubicBezTo>
                  <a:pt x="6278865" y="2415891"/>
                  <a:pt x="6257751" y="2332938"/>
                  <a:pt x="6225905" y="2253800"/>
                </a:cubicBezTo>
                <a:cubicBezTo>
                  <a:pt x="6127381" y="2042650"/>
                  <a:pt x="5937630" y="1906063"/>
                  <a:pt x="5735078" y="1897738"/>
                </a:cubicBezTo>
                <a:cubicBezTo>
                  <a:pt x="5724624" y="1897308"/>
                  <a:pt x="5714171" y="1896875"/>
                  <a:pt x="5703714" y="1896450"/>
                </a:cubicBezTo>
                <a:cubicBezTo>
                  <a:pt x="5638515" y="1899842"/>
                  <a:pt x="5573900" y="1909573"/>
                  <a:pt x="5510713" y="1925489"/>
                </a:cubicBezTo>
                <a:cubicBezTo>
                  <a:pt x="5455611" y="1938241"/>
                  <a:pt x="5399766" y="1947569"/>
                  <a:pt x="5343446" y="1953399"/>
                </a:cubicBezTo>
                <a:cubicBezTo>
                  <a:pt x="4859488" y="1993534"/>
                  <a:pt x="4549085" y="1605289"/>
                  <a:pt x="4249119" y="1230090"/>
                </a:cubicBezTo>
                <a:cubicBezTo>
                  <a:pt x="3974954" y="887223"/>
                  <a:pt x="3713911" y="560554"/>
                  <a:pt x="3335905" y="555435"/>
                </a:cubicBezTo>
                <a:cubicBezTo>
                  <a:pt x="3281903" y="554703"/>
                  <a:pt x="3225517" y="560534"/>
                  <a:pt x="3166362" y="573819"/>
                </a:cubicBezTo>
                <a:cubicBezTo>
                  <a:pt x="2923157" y="628204"/>
                  <a:pt x="2698478" y="799952"/>
                  <a:pt x="2498174" y="1084084"/>
                </a:cubicBezTo>
                <a:cubicBezTo>
                  <a:pt x="2356671" y="1284924"/>
                  <a:pt x="2289278" y="1536671"/>
                  <a:pt x="2224356" y="1780255"/>
                </a:cubicBezTo>
                <a:cubicBezTo>
                  <a:pt x="2145872" y="2074189"/>
                  <a:pt x="2073197" y="2351824"/>
                  <a:pt x="1878152" y="2549157"/>
                </a:cubicBezTo>
                <a:cubicBezTo>
                  <a:pt x="1716020" y="2716517"/>
                  <a:pt x="1487476" y="2788036"/>
                  <a:pt x="1265983" y="2857675"/>
                </a:cubicBezTo>
                <a:cubicBezTo>
                  <a:pt x="1219652" y="2872299"/>
                  <a:pt x="1173322" y="2886924"/>
                  <a:pt x="1127848" y="2902022"/>
                </a:cubicBezTo>
                <a:cubicBezTo>
                  <a:pt x="916713" y="2973281"/>
                  <a:pt x="746881" y="3090960"/>
                  <a:pt x="617582" y="3256640"/>
                </a:cubicBezTo>
                <a:lnTo>
                  <a:pt x="533789" y="3388127"/>
                </a:lnTo>
                <a:lnTo>
                  <a:pt x="477222" y="3388127"/>
                </a:lnTo>
                <a:lnTo>
                  <a:pt x="582212" y="3225105"/>
                </a:lnTo>
                <a:cubicBezTo>
                  <a:pt x="716591" y="3054629"/>
                  <a:pt x="893100" y="2933206"/>
                  <a:pt x="1112351" y="2859181"/>
                </a:cubicBezTo>
                <a:cubicBezTo>
                  <a:pt x="1156537" y="2843596"/>
                  <a:pt x="1205041" y="2829057"/>
                  <a:pt x="1251812" y="2814451"/>
                </a:cubicBezTo>
                <a:cubicBezTo>
                  <a:pt x="1467565" y="2746753"/>
                  <a:pt x="1690379" y="2676734"/>
                  <a:pt x="1844798" y="2517762"/>
                </a:cubicBezTo>
                <a:cubicBezTo>
                  <a:pt x="2029557" y="2327402"/>
                  <a:pt x="2102018" y="2055851"/>
                  <a:pt x="2176804" y="1767855"/>
                </a:cubicBezTo>
                <a:cubicBezTo>
                  <a:pt x="2243184" y="1519984"/>
                  <a:pt x="2311603" y="1263929"/>
                  <a:pt x="2457692" y="1056747"/>
                </a:cubicBezTo>
                <a:cubicBezTo>
                  <a:pt x="2664886" y="762895"/>
                  <a:pt x="2898966" y="584569"/>
                  <a:pt x="3153603" y="527609"/>
                </a:cubicBezTo>
                <a:cubicBezTo>
                  <a:pt x="3216330" y="513548"/>
                  <a:pt x="3276203" y="507487"/>
                  <a:pt x="3333559" y="508399"/>
                </a:cubicBezTo>
                <a:close/>
                <a:moveTo>
                  <a:pt x="3309820" y="339031"/>
                </a:moveTo>
                <a:cubicBezTo>
                  <a:pt x="3726774" y="345058"/>
                  <a:pt x="4015537" y="705611"/>
                  <a:pt x="4296255" y="1057502"/>
                </a:cubicBezTo>
                <a:cubicBezTo>
                  <a:pt x="4599984" y="1437205"/>
                  <a:pt x="4914141" y="1830394"/>
                  <a:pt x="5392438" y="1790467"/>
                </a:cubicBezTo>
                <a:cubicBezTo>
                  <a:pt x="5448906" y="1784564"/>
                  <a:pt x="5504922" y="1775100"/>
                  <a:pt x="5560108" y="1762117"/>
                </a:cubicBezTo>
                <a:cubicBezTo>
                  <a:pt x="5628838" y="1745049"/>
                  <a:pt x="5699036" y="1734388"/>
                  <a:pt x="5769801" y="1730287"/>
                </a:cubicBezTo>
                <a:cubicBezTo>
                  <a:pt x="6010903" y="1722803"/>
                  <a:pt x="6241816" y="1879799"/>
                  <a:pt x="6358623" y="2128678"/>
                </a:cubicBezTo>
                <a:cubicBezTo>
                  <a:pt x="6394044" y="2215883"/>
                  <a:pt x="6417204" y="2307454"/>
                  <a:pt x="6427528" y="2400833"/>
                </a:cubicBezTo>
                <a:cubicBezTo>
                  <a:pt x="6448929" y="2534842"/>
                  <a:pt x="6469230" y="2663587"/>
                  <a:pt x="6559617" y="2748681"/>
                </a:cubicBezTo>
                <a:cubicBezTo>
                  <a:pt x="6634250" y="2820915"/>
                  <a:pt x="6737321" y="2843002"/>
                  <a:pt x="6846269" y="2870971"/>
                </a:cubicBezTo>
                <a:cubicBezTo>
                  <a:pt x="6930723" y="2886899"/>
                  <a:pt x="7012425" y="2914861"/>
                  <a:pt x="7088956" y="2954049"/>
                </a:cubicBezTo>
                <a:cubicBezTo>
                  <a:pt x="7248235" y="3045444"/>
                  <a:pt x="7318707" y="3180774"/>
                  <a:pt x="7355428" y="3330009"/>
                </a:cubicBezTo>
                <a:lnTo>
                  <a:pt x="7367198" y="3388127"/>
                </a:lnTo>
                <a:lnTo>
                  <a:pt x="7318347" y="3388127"/>
                </a:lnTo>
                <a:lnTo>
                  <a:pt x="7309240" y="3342435"/>
                </a:lnTo>
                <a:cubicBezTo>
                  <a:pt x="7274897" y="3200666"/>
                  <a:pt x="7209993" y="3076888"/>
                  <a:pt x="7062772" y="2991701"/>
                </a:cubicBezTo>
                <a:cubicBezTo>
                  <a:pt x="6990155" y="2954846"/>
                  <a:pt x="6912579" y="2928636"/>
                  <a:pt x="6832563" y="2913931"/>
                </a:cubicBezTo>
                <a:cubicBezTo>
                  <a:pt x="6722222" y="2887632"/>
                  <a:pt x="6608431" y="2861202"/>
                  <a:pt x="6524022" y="2779398"/>
                </a:cubicBezTo>
                <a:cubicBezTo>
                  <a:pt x="6422352" y="2681239"/>
                  <a:pt x="6401628" y="2540735"/>
                  <a:pt x="6378537" y="2404912"/>
                </a:cubicBezTo>
                <a:cubicBezTo>
                  <a:pt x="6369205" y="2316426"/>
                  <a:pt x="6347582" y="2229576"/>
                  <a:pt x="6314378" y="2146881"/>
                </a:cubicBezTo>
                <a:cubicBezTo>
                  <a:pt x="6212190" y="1927742"/>
                  <a:pt x="6014736" y="1786479"/>
                  <a:pt x="5803869" y="1777805"/>
                </a:cubicBezTo>
                <a:lnTo>
                  <a:pt x="5770366" y="1776434"/>
                </a:lnTo>
                <a:cubicBezTo>
                  <a:pt x="5702560" y="1780693"/>
                  <a:pt x="5635363" y="1790893"/>
                  <a:pt x="5569436" y="1806886"/>
                </a:cubicBezTo>
                <a:cubicBezTo>
                  <a:pt x="5511647" y="1820559"/>
                  <a:pt x="5452989" y="1830494"/>
                  <a:pt x="5393841" y="1836639"/>
                </a:cubicBezTo>
                <a:cubicBezTo>
                  <a:pt x="4893667" y="1878710"/>
                  <a:pt x="4571120" y="1476044"/>
                  <a:pt x="4257755" y="1085067"/>
                </a:cubicBezTo>
                <a:cubicBezTo>
                  <a:pt x="3972626" y="728424"/>
                  <a:pt x="3701236" y="389339"/>
                  <a:pt x="3308151" y="384017"/>
                </a:cubicBezTo>
                <a:cubicBezTo>
                  <a:pt x="3251996" y="383257"/>
                  <a:pt x="3193357" y="389308"/>
                  <a:pt x="3131841" y="403093"/>
                </a:cubicBezTo>
                <a:cubicBezTo>
                  <a:pt x="2879379" y="460139"/>
                  <a:pt x="2643547" y="638825"/>
                  <a:pt x="2437145" y="934888"/>
                </a:cubicBezTo>
                <a:cubicBezTo>
                  <a:pt x="2290125" y="1143767"/>
                  <a:pt x="2220661" y="1404569"/>
                  <a:pt x="2153149" y="1659790"/>
                </a:cubicBezTo>
                <a:cubicBezTo>
                  <a:pt x="2071635" y="1965343"/>
                  <a:pt x="1995071" y="2254131"/>
                  <a:pt x="1794460" y="2460807"/>
                </a:cubicBezTo>
                <a:cubicBezTo>
                  <a:pt x="1625996" y="2634434"/>
                  <a:pt x="1388617" y="2709073"/>
                  <a:pt x="1158693" y="2782712"/>
                </a:cubicBezTo>
                <a:cubicBezTo>
                  <a:pt x="1110588" y="2798136"/>
                  <a:pt x="1062501" y="2813130"/>
                  <a:pt x="1014799" y="2829434"/>
                </a:cubicBezTo>
                <a:cubicBezTo>
                  <a:pt x="722024" y="2928335"/>
                  <a:pt x="505830" y="3113050"/>
                  <a:pt x="364228" y="3387418"/>
                </a:cubicBezTo>
                <a:lnTo>
                  <a:pt x="363899" y="3388127"/>
                </a:lnTo>
                <a:lnTo>
                  <a:pt x="313823" y="3388127"/>
                </a:lnTo>
                <a:lnTo>
                  <a:pt x="327321" y="3359252"/>
                </a:lnTo>
                <a:cubicBezTo>
                  <a:pt x="474041" y="3077481"/>
                  <a:pt x="697955" y="2887318"/>
                  <a:pt x="1001545" y="2784950"/>
                </a:cubicBezTo>
                <a:cubicBezTo>
                  <a:pt x="1049244" y="2768637"/>
                  <a:pt x="1097781" y="2753233"/>
                  <a:pt x="1146307" y="2738262"/>
                </a:cubicBezTo>
                <a:cubicBezTo>
                  <a:pt x="1370447" y="2667862"/>
                  <a:pt x="1602099" y="2594727"/>
                  <a:pt x="1762411" y="2429468"/>
                </a:cubicBezTo>
                <a:cubicBezTo>
                  <a:pt x="1954423" y="2231574"/>
                  <a:pt x="2029835" y="1950571"/>
                  <a:pt x="2109456" y="1649297"/>
                </a:cubicBezTo>
                <a:cubicBezTo>
                  <a:pt x="2177948" y="1391065"/>
                  <a:pt x="2248885" y="1125539"/>
                  <a:pt x="2400511" y="909888"/>
                </a:cubicBezTo>
                <a:cubicBezTo>
                  <a:pt x="2616864" y="603793"/>
                  <a:pt x="2858606" y="418387"/>
                  <a:pt x="3122925" y="359213"/>
                </a:cubicBezTo>
                <a:cubicBezTo>
                  <a:pt x="3188073" y="344546"/>
                  <a:pt x="3250255" y="338170"/>
                  <a:pt x="3309820" y="339031"/>
                </a:cubicBezTo>
                <a:close/>
                <a:moveTo>
                  <a:pt x="3283206" y="168141"/>
                </a:moveTo>
                <a:cubicBezTo>
                  <a:pt x="3715794" y="175646"/>
                  <a:pt x="4014947" y="549945"/>
                  <a:pt x="4307486" y="912983"/>
                </a:cubicBezTo>
                <a:cubicBezTo>
                  <a:pt x="4622001" y="1308354"/>
                  <a:pt x="4948721" y="1716420"/>
                  <a:pt x="5445391" y="1674632"/>
                </a:cubicBezTo>
                <a:cubicBezTo>
                  <a:pt x="5504528" y="1668352"/>
                  <a:pt x="5563181" y="1658266"/>
                  <a:pt x="5621020" y="1644452"/>
                </a:cubicBezTo>
                <a:cubicBezTo>
                  <a:pt x="5692173" y="1626366"/>
                  <a:pt x="5764871" y="1614795"/>
                  <a:pt x="5838221" y="1609885"/>
                </a:cubicBezTo>
                <a:cubicBezTo>
                  <a:pt x="6087513" y="1604909"/>
                  <a:pt x="6327840" y="1766193"/>
                  <a:pt x="6446148" y="2022537"/>
                </a:cubicBezTo>
                <a:cubicBezTo>
                  <a:pt x="6483033" y="2112842"/>
                  <a:pt x="6507239" y="2207667"/>
                  <a:pt x="6518213" y="2304398"/>
                </a:cubicBezTo>
                <a:cubicBezTo>
                  <a:pt x="6540295" y="2443656"/>
                  <a:pt x="6561381" y="2575048"/>
                  <a:pt x="6655485" y="2665505"/>
                </a:cubicBezTo>
                <a:cubicBezTo>
                  <a:pt x="6733097" y="2740483"/>
                  <a:pt x="6840423" y="2765791"/>
                  <a:pt x="6953343" y="2792620"/>
                </a:cubicBezTo>
                <a:cubicBezTo>
                  <a:pt x="7040789" y="2808938"/>
                  <a:pt x="7125490" y="2837939"/>
                  <a:pt x="7204656" y="2878665"/>
                </a:cubicBezTo>
                <a:cubicBezTo>
                  <a:pt x="7403804" y="2992908"/>
                  <a:pt x="7469590" y="3172146"/>
                  <a:pt x="7501623" y="3363946"/>
                </a:cubicBezTo>
                <a:lnTo>
                  <a:pt x="7504673" y="3388127"/>
                </a:lnTo>
                <a:lnTo>
                  <a:pt x="7457282" y="3388127"/>
                </a:lnTo>
                <a:lnTo>
                  <a:pt x="7455497" y="3373765"/>
                </a:lnTo>
                <a:cubicBezTo>
                  <a:pt x="7425506" y="3188722"/>
                  <a:pt x="7366047" y="3024425"/>
                  <a:pt x="7182268" y="2918637"/>
                </a:cubicBezTo>
                <a:cubicBezTo>
                  <a:pt x="7107084" y="2880717"/>
                  <a:pt x="7026966" y="2853544"/>
                  <a:pt x="6944324" y="2837937"/>
                </a:cubicBezTo>
                <a:cubicBezTo>
                  <a:pt x="6829626" y="2811020"/>
                  <a:pt x="6711464" y="2784843"/>
                  <a:pt x="6624176" y="2699018"/>
                </a:cubicBezTo>
                <a:cubicBezTo>
                  <a:pt x="6518724" y="2597667"/>
                  <a:pt x="6495506" y="2452258"/>
                  <a:pt x="6473455" y="2311254"/>
                </a:cubicBezTo>
                <a:cubicBezTo>
                  <a:pt x="6463001" y="2219392"/>
                  <a:pt x="6440083" y="2129311"/>
                  <a:pt x="6405303" y="2043493"/>
                </a:cubicBezTo>
                <a:cubicBezTo>
                  <a:pt x="6299066" y="1815930"/>
                  <a:pt x="6093960" y="1668691"/>
                  <a:pt x="5875255" y="1659694"/>
                </a:cubicBezTo>
                <a:cubicBezTo>
                  <a:pt x="5863372" y="1659214"/>
                  <a:pt x="5851611" y="1658730"/>
                  <a:pt x="5839971" y="1658243"/>
                </a:cubicBezTo>
                <a:cubicBezTo>
                  <a:pt x="5769625" y="1662521"/>
                  <a:pt x="5699902" y="1673204"/>
                  <a:pt x="5631588" y="1690125"/>
                </a:cubicBezTo>
                <a:cubicBezTo>
                  <a:pt x="5572188" y="1704084"/>
                  <a:pt x="5511893" y="1714371"/>
                  <a:pt x="5451185" y="1720993"/>
                </a:cubicBezTo>
                <a:cubicBezTo>
                  <a:pt x="4927793" y="1765158"/>
                  <a:pt x="4593587" y="1346779"/>
                  <a:pt x="4270213" y="942775"/>
                </a:cubicBezTo>
                <a:cubicBezTo>
                  <a:pt x="3974107" y="572737"/>
                  <a:pt x="3692393" y="220616"/>
                  <a:pt x="3283914" y="215789"/>
                </a:cubicBezTo>
                <a:cubicBezTo>
                  <a:pt x="3225559" y="215100"/>
                  <a:pt x="3164619" y="221498"/>
                  <a:pt x="3100678" y="235944"/>
                </a:cubicBezTo>
                <a:cubicBezTo>
                  <a:pt x="2836795" y="295132"/>
                  <a:pt x="2595912" y="481007"/>
                  <a:pt x="2379931" y="788861"/>
                </a:cubicBezTo>
                <a:cubicBezTo>
                  <a:pt x="2226932" y="1006197"/>
                  <a:pt x="2154879" y="1278636"/>
                  <a:pt x="2085329" y="1542042"/>
                </a:cubicBezTo>
                <a:cubicBezTo>
                  <a:pt x="2001218" y="1859235"/>
                  <a:pt x="1921646" y="2159215"/>
                  <a:pt x="1713788" y="2373417"/>
                </a:cubicBezTo>
                <a:cubicBezTo>
                  <a:pt x="1539412" y="2553762"/>
                  <a:pt x="1293200" y="2631519"/>
                  <a:pt x="1054948" y="2706122"/>
                </a:cubicBezTo>
                <a:cubicBezTo>
                  <a:pt x="1004649" y="2721893"/>
                  <a:pt x="954785" y="2737680"/>
                  <a:pt x="905767" y="2754370"/>
                </a:cubicBezTo>
                <a:cubicBezTo>
                  <a:pt x="601726" y="2857156"/>
                  <a:pt x="377314" y="3049039"/>
                  <a:pt x="230483" y="3334008"/>
                </a:cubicBezTo>
                <a:lnTo>
                  <a:pt x="205461" y="3388127"/>
                </a:lnTo>
                <a:lnTo>
                  <a:pt x="157615" y="3388127"/>
                </a:lnTo>
                <a:lnTo>
                  <a:pt x="193844" y="3310582"/>
                </a:lnTo>
                <a:cubicBezTo>
                  <a:pt x="346972" y="3015701"/>
                  <a:pt x="579242" y="2814462"/>
                  <a:pt x="889443" y="2710189"/>
                </a:cubicBezTo>
                <a:cubicBezTo>
                  <a:pt x="938902" y="2693513"/>
                  <a:pt x="989199" y="2677748"/>
                  <a:pt x="1039930" y="2661997"/>
                </a:cubicBezTo>
                <a:cubicBezTo>
                  <a:pt x="1272475" y="2588465"/>
                  <a:pt x="1512933" y="2513085"/>
                  <a:pt x="1679623" y="2340254"/>
                </a:cubicBezTo>
                <a:cubicBezTo>
                  <a:pt x="1878895" y="2134394"/>
                  <a:pt x="1956511" y="1840426"/>
                  <a:pt x="2039128" y="1528396"/>
                </a:cubicBezTo>
                <a:cubicBezTo>
                  <a:pt x="2110139" y="1260698"/>
                  <a:pt x="2183205" y="984383"/>
                  <a:pt x="2340803" y="760273"/>
                </a:cubicBezTo>
                <a:cubicBezTo>
                  <a:pt x="2563674" y="442699"/>
                  <a:pt x="2815264" y="250303"/>
                  <a:pt x="3089272" y="188484"/>
                </a:cubicBezTo>
                <a:cubicBezTo>
                  <a:pt x="3156887" y="173483"/>
                  <a:pt x="3221409" y="167069"/>
                  <a:pt x="3283206" y="168141"/>
                </a:cubicBezTo>
                <a:close/>
                <a:moveTo>
                  <a:pt x="3258021" y="75"/>
                </a:moveTo>
                <a:cubicBezTo>
                  <a:pt x="3705162" y="6249"/>
                  <a:pt x="4015679" y="393916"/>
                  <a:pt x="4316922" y="769870"/>
                </a:cubicBezTo>
                <a:cubicBezTo>
                  <a:pt x="4644044" y="1178816"/>
                  <a:pt x="4982891" y="1601737"/>
                  <a:pt x="5498826" y="1558130"/>
                </a:cubicBezTo>
                <a:cubicBezTo>
                  <a:pt x="5559747" y="1551420"/>
                  <a:pt x="5620160" y="1540977"/>
                  <a:pt x="5679681" y="1526849"/>
                </a:cubicBezTo>
                <a:cubicBezTo>
                  <a:pt x="5753280" y="1508500"/>
                  <a:pt x="5828473" y="1497026"/>
                  <a:pt x="5904303" y="1492589"/>
                </a:cubicBezTo>
                <a:cubicBezTo>
                  <a:pt x="6163269" y="1486717"/>
                  <a:pt x="6411332" y="1652249"/>
                  <a:pt x="6535361" y="1918389"/>
                </a:cubicBezTo>
                <a:cubicBezTo>
                  <a:pt x="6573687" y="2011691"/>
                  <a:pt x="6598681" y="2109817"/>
                  <a:pt x="6609697" y="2209912"/>
                </a:cubicBezTo>
                <a:cubicBezTo>
                  <a:pt x="6632914" y="2353997"/>
                  <a:pt x="6654683" y="2490640"/>
                  <a:pt x="6752168" y="2584726"/>
                </a:cubicBezTo>
                <a:cubicBezTo>
                  <a:pt x="6833597" y="2662467"/>
                  <a:pt x="6944356" y="2688774"/>
                  <a:pt x="7062049" y="2716243"/>
                </a:cubicBezTo>
                <a:cubicBezTo>
                  <a:pt x="7152918" y="2732928"/>
                  <a:pt x="7240979" y="2762800"/>
                  <a:pt x="7323331" y="2804876"/>
                </a:cubicBezTo>
                <a:cubicBezTo>
                  <a:pt x="7529539" y="2923328"/>
                  <a:pt x="7597907" y="3108550"/>
                  <a:pt x="7631204" y="3306765"/>
                </a:cubicBezTo>
                <a:lnTo>
                  <a:pt x="7641513" y="3388127"/>
                </a:lnTo>
                <a:lnTo>
                  <a:pt x="7596011" y="3388127"/>
                </a:lnTo>
                <a:lnTo>
                  <a:pt x="7586897" y="3315274"/>
                </a:lnTo>
                <a:cubicBezTo>
                  <a:pt x="7555425" y="3124228"/>
                  <a:pt x="7492621" y="2954650"/>
                  <a:pt x="7301748" y="2846615"/>
                </a:cubicBezTo>
                <a:cubicBezTo>
                  <a:pt x="7223409" y="2806933"/>
                  <a:pt x="7139747" y="2778720"/>
                  <a:pt x="7053451" y="2762888"/>
                </a:cubicBezTo>
                <a:cubicBezTo>
                  <a:pt x="6934850" y="2734934"/>
                  <a:pt x="6811998" y="2706398"/>
                  <a:pt x="6721713" y="2618706"/>
                </a:cubicBezTo>
                <a:cubicBezTo>
                  <a:pt x="6612879" y="2513730"/>
                  <a:pt x="6588560" y="2363060"/>
                  <a:pt x="6565376" y="2217226"/>
                </a:cubicBezTo>
                <a:cubicBezTo>
                  <a:pt x="6554841" y="2121609"/>
                  <a:pt x="6531108" y="2027798"/>
                  <a:pt x="6494950" y="1938482"/>
                </a:cubicBezTo>
                <a:cubicBezTo>
                  <a:pt x="6384667" y="1702486"/>
                  <a:pt x="6171891" y="1550150"/>
                  <a:pt x="5944930" y="1540815"/>
                </a:cubicBezTo>
                <a:cubicBezTo>
                  <a:pt x="5932696" y="1540303"/>
                  <a:pt x="5920100" y="1539797"/>
                  <a:pt x="5907867" y="1539285"/>
                </a:cubicBezTo>
                <a:cubicBezTo>
                  <a:pt x="5834813" y="1544046"/>
                  <a:pt x="5762408" y="1555639"/>
                  <a:pt x="5691557" y="1573895"/>
                </a:cubicBezTo>
                <a:cubicBezTo>
                  <a:pt x="5630015" y="1588601"/>
                  <a:pt x="5567538" y="1599254"/>
                  <a:pt x="5504567" y="1605798"/>
                </a:cubicBezTo>
                <a:cubicBezTo>
                  <a:pt x="4963662" y="1651850"/>
                  <a:pt x="4617313" y="1219051"/>
                  <a:pt x="4282236" y="800637"/>
                </a:cubicBezTo>
                <a:cubicBezTo>
                  <a:pt x="3975163" y="416830"/>
                  <a:pt x="3683510" y="50307"/>
                  <a:pt x="3259991" y="46525"/>
                </a:cubicBezTo>
                <a:cubicBezTo>
                  <a:pt x="3199488" y="45985"/>
                  <a:pt x="3136294" y="52847"/>
                  <a:pt x="3069979" y="68120"/>
                </a:cubicBezTo>
                <a:cubicBezTo>
                  <a:pt x="2797709" y="130012"/>
                  <a:pt x="2546106" y="322845"/>
                  <a:pt x="2322290" y="642551"/>
                </a:cubicBezTo>
                <a:cubicBezTo>
                  <a:pt x="2164206" y="867948"/>
                  <a:pt x="2089608" y="1150722"/>
                  <a:pt x="2017072" y="1424450"/>
                </a:cubicBezTo>
                <a:cubicBezTo>
                  <a:pt x="1930365" y="1753282"/>
                  <a:pt x="1848231" y="2064031"/>
                  <a:pt x="1633545" y="2286224"/>
                </a:cubicBezTo>
                <a:cubicBezTo>
                  <a:pt x="1452402" y="2472820"/>
                  <a:pt x="1197800" y="2553273"/>
                  <a:pt x="951154" y="2631011"/>
                </a:cubicBezTo>
                <a:cubicBezTo>
                  <a:pt x="899083" y="2647576"/>
                  <a:pt x="847459" y="2663725"/>
                  <a:pt x="796681" y="2680778"/>
                </a:cubicBezTo>
                <a:cubicBezTo>
                  <a:pt x="481377" y="2787454"/>
                  <a:pt x="248748" y="2986504"/>
                  <a:pt x="96682" y="3282141"/>
                </a:cubicBezTo>
                <a:lnTo>
                  <a:pt x="47773" y="3388127"/>
                </a:lnTo>
                <a:lnTo>
                  <a:pt x="0" y="3388127"/>
                </a:lnTo>
                <a:lnTo>
                  <a:pt x="3930" y="3377602"/>
                </a:lnTo>
                <a:cubicBezTo>
                  <a:pt x="159117" y="3006590"/>
                  <a:pt x="418334" y="2758129"/>
                  <a:pt x="779516" y="2635694"/>
                </a:cubicBezTo>
                <a:cubicBezTo>
                  <a:pt x="830734" y="2618657"/>
                  <a:pt x="882805" y="2602092"/>
                  <a:pt x="934876" y="2585526"/>
                </a:cubicBezTo>
                <a:cubicBezTo>
                  <a:pt x="1176266" y="2508444"/>
                  <a:pt x="1425505" y="2431685"/>
                  <a:pt x="1598067" y="2253005"/>
                </a:cubicBezTo>
                <a:cubicBezTo>
                  <a:pt x="1804611" y="2039175"/>
                  <a:pt x="1885223" y="1734457"/>
                  <a:pt x="1970419" y="1411218"/>
                </a:cubicBezTo>
                <a:cubicBezTo>
                  <a:pt x="2043514" y="1134035"/>
                  <a:pt x="2119139" y="846947"/>
                  <a:pt x="2282262" y="614801"/>
                </a:cubicBezTo>
                <a:cubicBezTo>
                  <a:pt x="2512096" y="285330"/>
                  <a:pt x="2773970" y="85961"/>
                  <a:pt x="3057653" y="21932"/>
                </a:cubicBezTo>
                <a:cubicBezTo>
                  <a:pt x="3127477" y="6097"/>
                  <a:pt x="3194144" y="-808"/>
                  <a:pt x="3258021" y="7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0" name="Freeform: Shape 9">
            <a:extLst>
              <a:ext uri="{FF2B5EF4-FFF2-40B4-BE49-F238E27FC236}">
                <a16:creationId xmlns:a16="http://schemas.microsoft.com/office/drawing/2014/main" id="{EEB1E015-2DDB-04A1-BFAC-83ACBFEF3C73}"/>
              </a:ext>
            </a:extLst>
          </p:cNvPr>
          <p:cNvSpPr/>
          <p:nvPr userDrawn="1"/>
        </p:nvSpPr>
        <p:spPr>
          <a:xfrm>
            <a:off x="3990876" y="4491290"/>
            <a:ext cx="5764470" cy="2366710"/>
          </a:xfrm>
          <a:custGeom>
            <a:avLst/>
            <a:gdLst>
              <a:gd name="connsiteX0" fmla="*/ 2757185 w 5764470"/>
              <a:gd name="connsiteY0" fmla="*/ 2203180 h 2366710"/>
              <a:gd name="connsiteX1" fmla="*/ 2961270 w 5764470"/>
              <a:gd name="connsiteY1" fmla="*/ 2294092 h 2366710"/>
              <a:gd name="connsiteX2" fmla="*/ 3032635 w 5764470"/>
              <a:gd name="connsiteY2" fmla="*/ 2366710 h 2366710"/>
              <a:gd name="connsiteX3" fmla="*/ 2966696 w 5764470"/>
              <a:gd name="connsiteY3" fmla="*/ 2366710 h 2366710"/>
              <a:gd name="connsiteX4" fmla="*/ 2936814 w 5764470"/>
              <a:gd name="connsiteY4" fmla="*/ 2335760 h 2366710"/>
              <a:gd name="connsiteX5" fmla="*/ 2755855 w 5764470"/>
              <a:gd name="connsiteY5" fmla="*/ 2251154 h 2366710"/>
              <a:gd name="connsiteX6" fmla="*/ 2694957 w 5764470"/>
              <a:gd name="connsiteY6" fmla="*/ 2255255 h 2366710"/>
              <a:gd name="connsiteX7" fmla="*/ 2499179 w 5764470"/>
              <a:gd name="connsiteY7" fmla="*/ 2366532 h 2366710"/>
              <a:gd name="connsiteX8" fmla="*/ 2499032 w 5764470"/>
              <a:gd name="connsiteY8" fmla="*/ 2366710 h 2366710"/>
              <a:gd name="connsiteX9" fmla="*/ 2437891 w 5764470"/>
              <a:gd name="connsiteY9" fmla="*/ 2366710 h 2366710"/>
              <a:gd name="connsiteX10" fmla="*/ 2468390 w 5764470"/>
              <a:gd name="connsiteY10" fmla="*/ 2330059 h 2366710"/>
              <a:gd name="connsiteX11" fmla="*/ 2686601 w 5764470"/>
              <a:gd name="connsiteY11" fmla="*/ 2207919 h 2366710"/>
              <a:gd name="connsiteX12" fmla="*/ 2757185 w 5764470"/>
              <a:gd name="connsiteY12" fmla="*/ 2203180 h 2366710"/>
              <a:gd name="connsiteX13" fmla="*/ 2728542 w 5764470"/>
              <a:gd name="connsiteY13" fmla="*/ 2033233 h 2366710"/>
              <a:gd name="connsiteX14" fmla="*/ 3133262 w 5764470"/>
              <a:gd name="connsiteY14" fmla="*/ 2334238 h 2366710"/>
              <a:gd name="connsiteX15" fmla="*/ 3159796 w 5764470"/>
              <a:gd name="connsiteY15" fmla="*/ 2366710 h 2366710"/>
              <a:gd name="connsiteX16" fmla="*/ 3102157 w 5764470"/>
              <a:gd name="connsiteY16" fmla="*/ 2366710 h 2366710"/>
              <a:gd name="connsiteX17" fmla="*/ 3095320 w 5764470"/>
              <a:gd name="connsiteY17" fmla="*/ 2358346 h 2366710"/>
              <a:gd name="connsiteX18" fmla="*/ 2725584 w 5764470"/>
              <a:gd name="connsiteY18" fmla="*/ 2074549 h 2366710"/>
              <a:gd name="connsiteX19" fmla="*/ 2658437 w 5764470"/>
              <a:gd name="connsiteY19" fmla="*/ 2079325 h 2366710"/>
              <a:gd name="connsiteX20" fmla="*/ 2389860 w 5764470"/>
              <a:gd name="connsiteY20" fmla="*/ 2271018 h 2366710"/>
              <a:gd name="connsiteX21" fmla="*/ 2337520 w 5764470"/>
              <a:gd name="connsiteY21" fmla="*/ 2366710 h 2366710"/>
              <a:gd name="connsiteX22" fmla="*/ 2287337 w 5764470"/>
              <a:gd name="connsiteY22" fmla="*/ 2366710 h 2366710"/>
              <a:gd name="connsiteX23" fmla="*/ 2352272 w 5764470"/>
              <a:gd name="connsiteY23" fmla="*/ 2248156 h 2366710"/>
              <a:gd name="connsiteX24" fmla="*/ 2651126 w 5764470"/>
              <a:gd name="connsiteY24" fmla="*/ 2039432 h 2366710"/>
              <a:gd name="connsiteX25" fmla="*/ 2728542 w 5764470"/>
              <a:gd name="connsiteY25" fmla="*/ 2033233 h 2366710"/>
              <a:gd name="connsiteX26" fmla="*/ 2705148 w 5764470"/>
              <a:gd name="connsiteY26" fmla="*/ 1863183 h 2366710"/>
              <a:gd name="connsiteX27" fmla="*/ 3146665 w 5764470"/>
              <a:gd name="connsiteY27" fmla="*/ 2190259 h 2366710"/>
              <a:gd name="connsiteX28" fmla="*/ 3247352 w 5764470"/>
              <a:gd name="connsiteY28" fmla="*/ 2313817 h 2366710"/>
              <a:gd name="connsiteX29" fmla="*/ 3300269 w 5764470"/>
              <a:gd name="connsiteY29" fmla="*/ 2366710 h 2366710"/>
              <a:gd name="connsiteX30" fmla="*/ 3234555 w 5764470"/>
              <a:gd name="connsiteY30" fmla="*/ 2366710 h 2366710"/>
              <a:gd name="connsiteX31" fmla="*/ 3213736 w 5764470"/>
              <a:gd name="connsiteY31" fmla="*/ 2346242 h 2366710"/>
              <a:gd name="connsiteX32" fmla="*/ 3109425 w 5764470"/>
              <a:gd name="connsiteY32" fmla="*/ 2219184 h 2366710"/>
              <a:gd name="connsiteX33" fmla="*/ 2703115 w 5764470"/>
              <a:gd name="connsiteY33" fmla="*/ 1910716 h 2366710"/>
              <a:gd name="connsiteX34" fmla="*/ 2628895 w 5764470"/>
              <a:gd name="connsiteY34" fmla="*/ 1916173 h 2366710"/>
              <a:gd name="connsiteX35" fmla="*/ 2331661 w 5764470"/>
              <a:gd name="connsiteY35" fmla="*/ 2128448 h 2366710"/>
              <a:gd name="connsiteX36" fmla="*/ 2254173 w 5764470"/>
              <a:gd name="connsiteY36" fmla="*/ 2272416 h 2366710"/>
              <a:gd name="connsiteX37" fmla="*/ 2222983 w 5764470"/>
              <a:gd name="connsiteY37" fmla="*/ 2366710 h 2366710"/>
              <a:gd name="connsiteX38" fmla="*/ 2174627 w 5764470"/>
              <a:gd name="connsiteY38" fmla="*/ 2366710 h 2366710"/>
              <a:gd name="connsiteX39" fmla="*/ 2213671 w 5764470"/>
              <a:gd name="connsiteY39" fmla="*/ 2250378 h 2366710"/>
              <a:gd name="connsiteX40" fmla="*/ 2295568 w 5764470"/>
              <a:gd name="connsiteY40" fmla="*/ 2100419 h 2366710"/>
              <a:gd name="connsiteX41" fmla="*/ 2620924 w 5764470"/>
              <a:gd name="connsiteY41" fmla="*/ 1870161 h 2366710"/>
              <a:gd name="connsiteX42" fmla="*/ 2705148 w 5764470"/>
              <a:gd name="connsiteY42" fmla="*/ 1863183 h 2366710"/>
              <a:gd name="connsiteX43" fmla="*/ 2677009 w 5764470"/>
              <a:gd name="connsiteY43" fmla="*/ 1693605 h 2366710"/>
              <a:gd name="connsiteX44" fmla="*/ 3154776 w 5764470"/>
              <a:gd name="connsiteY44" fmla="*/ 2046994 h 2366710"/>
              <a:gd name="connsiteX45" fmla="*/ 3439445 w 5764470"/>
              <a:gd name="connsiteY45" fmla="*/ 2337165 h 2366710"/>
              <a:gd name="connsiteX46" fmla="*/ 3497358 w 5764470"/>
              <a:gd name="connsiteY46" fmla="*/ 2366710 h 2366710"/>
              <a:gd name="connsiteX47" fmla="*/ 3402712 w 5764470"/>
              <a:gd name="connsiteY47" fmla="*/ 2366710 h 2366710"/>
              <a:gd name="connsiteX48" fmla="*/ 3353864 w 5764470"/>
              <a:gd name="connsiteY48" fmla="*/ 2332277 h 2366710"/>
              <a:gd name="connsiteX49" fmla="*/ 3118033 w 5764470"/>
              <a:gd name="connsiteY49" fmla="*/ 2074201 h 2366710"/>
              <a:gd name="connsiteX50" fmla="*/ 2676530 w 5764470"/>
              <a:gd name="connsiteY50" fmla="*/ 1740670 h 2366710"/>
              <a:gd name="connsiteX51" fmla="*/ 2595121 w 5764470"/>
              <a:gd name="connsiteY51" fmla="*/ 1748129 h 2366710"/>
              <a:gd name="connsiteX52" fmla="*/ 2271382 w 5764470"/>
              <a:gd name="connsiteY52" fmla="*/ 1981932 h 2366710"/>
              <a:gd name="connsiteX53" fmla="*/ 2132429 w 5764470"/>
              <a:gd name="connsiteY53" fmla="*/ 2307745 h 2366710"/>
              <a:gd name="connsiteX54" fmla="*/ 2114154 w 5764470"/>
              <a:gd name="connsiteY54" fmla="*/ 2366710 h 2366710"/>
              <a:gd name="connsiteX55" fmla="*/ 2065343 w 5764470"/>
              <a:gd name="connsiteY55" fmla="*/ 2366710 h 2366710"/>
              <a:gd name="connsiteX56" fmla="*/ 2087505 w 5764470"/>
              <a:gd name="connsiteY56" fmla="*/ 2295018 h 2366710"/>
              <a:gd name="connsiteX57" fmla="*/ 2234013 w 5764470"/>
              <a:gd name="connsiteY57" fmla="*/ 1952981 h 2366710"/>
              <a:gd name="connsiteX58" fmla="*/ 2585863 w 5764470"/>
              <a:gd name="connsiteY58" fmla="*/ 1701629 h 2366710"/>
              <a:gd name="connsiteX59" fmla="*/ 2677009 w 5764470"/>
              <a:gd name="connsiteY59" fmla="*/ 1693605 h 2366710"/>
              <a:gd name="connsiteX60" fmla="*/ 2651847 w 5764470"/>
              <a:gd name="connsiteY60" fmla="*/ 1524481 h 2366710"/>
              <a:gd name="connsiteX61" fmla="*/ 3165976 w 5764470"/>
              <a:gd name="connsiteY61" fmla="*/ 1903937 h 2366710"/>
              <a:gd name="connsiteX62" fmla="*/ 3706716 w 5764470"/>
              <a:gd name="connsiteY62" fmla="*/ 2280338 h 2366710"/>
              <a:gd name="connsiteX63" fmla="*/ 3789158 w 5764470"/>
              <a:gd name="connsiteY63" fmla="*/ 2268499 h 2366710"/>
              <a:gd name="connsiteX64" fmla="*/ 3896551 w 5764470"/>
              <a:gd name="connsiteY64" fmla="*/ 2255525 h 2366710"/>
              <a:gd name="connsiteX65" fmla="*/ 4080701 w 5764470"/>
              <a:gd name="connsiteY65" fmla="*/ 2319373 h 2366710"/>
              <a:gd name="connsiteX66" fmla="*/ 4130602 w 5764470"/>
              <a:gd name="connsiteY66" fmla="*/ 2366710 h 2366710"/>
              <a:gd name="connsiteX67" fmla="*/ 4065716 w 5764470"/>
              <a:gd name="connsiteY67" fmla="*/ 2366710 h 2366710"/>
              <a:gd name="connsiteX68" fmla="*/ 4059971 w 5764470"/>
              <a:gd name="connsiteY68" fmla="*/ 2361095 h 2366710"/>
              <a:gd name="connsiteX69" fmla="*/ 3905775 w 5764470"/>
              <a:gd name="connsiteY69" fmla="*/ 2302895 h 2366710"/>
              <a:gd name="connsiteX70" fmla="*/ 3896627 w 5764470"/>
              <a:gd name="connsiteY70" fmla="*/ 2302522 h 2366710"/>
              <a:gd name="connsiteX71" fmla="*/ 3797565 w 5764470"/>
              <a:gd name="connsiteY71" fmla="*/ 2314969 h 2366710"/>
              <a:gd name="connsiteX72" fmla="*/ 3709879 w 5764470"/>
              <a:gd name="connsiteY72" fmla="*/ 2327467 h 2366710"/>
              <a:gd name="connsiteX73" fmla="*/ 3127427 w 5764470"/>
              <a:gd name="connsiteY73" fmla="*/ 1932810 h 2366710"/>
              <a:gd name="connsiteX74" fmla="*/ 2649845 w 5764470"/>
              <a:gd name="connsiteY74" fmla="*/ 1570973 h 2366710"/>
              <a:gd name="connsiteX75" fmla="*/ 2561875 w 5764470"/>
              <a:gd name="connsiteY75" fmla="*/ 1578877 h 2366710"/>
              <a:gd name="connsiteX76" fmla="*/ 2211629 w 5764470"/>
              <a:gd name="connsiteY76" fmla="*/ 1834215 h 2366710"/>
              <a:gd name="connsiteX77" fmla="*/ 2062058 w 5764470"/>
              <a:gd name="connsiteY77" fmla="*/ 2188743 h 2366710"/>
              <a:gd name="connsiteX78" fmla="*/ 2028465 w 5764470"/>
              <a:gd name="connsiteY78" fmla="*/ 2298848 h 2366710"/>
              <a:gd name="connsiteX79" fmla="*/ 2003259 w 5764470"/>
              <a:gd name="connsiteY79" fmla="*/ 2366710 h 2366710"/>
              <a:gd name="connsiteX80" fmla="*/ 1955403 w 5764470"/>
              <a:gd name="connsiteY80" fmla="*/ 2366710 h 2366710"/>
              <a:gd name="connsiteX81" fmla="*/ 1985977 w 5764470"/>
              <a:gd name="connsiteY81" fmla="*/ 2283750 h 2366710"/>
              <a:gd name="connsiteX82" fmla="*/ 2018906 w 5764470"/>
              <a:gd name="connsiteY82" fmla="*/ 2175223 h 2366710"/>
              <a:gd name="connsiteX83" fmla="*/ 2175541 w 5764470"/>
              <a:gd name="connsiteY83" fmla="*/ 1806191 h 2366710"/>
              <a:gd name="connsiteX84" fmla="*/ 2553895 w 5764470"/>
              <a:gd name="connsiteY84" fmla="*/ 1533303 h 2366710"/>
              <a:gd name="connsiteX85" fmla="*/ 2651847 w 5764470"/>
              <a:gd name="connsiteY85" fmla="*/ 1524481 h 2366710"/>
              <a:gd name="connsiteX86" fmla="*/ 2623767 w 5764470"/>
              <a:gd name="connsiteY86" fmla="*/ 1353579 h 2366710"/>
              <a:gd name="connsiteX87" fmla="*/ 3174988 w 5764470"/>
              <a:gd name="connsiteY87" fmla="*/ 1759846 h 2366710"/>
              <a:gd name="connsiteX88" fmla="*/ 3760561 w 5764470"/>
              <a:gd name="connsiteY88" fmla="*/ 2164201 h 2366710"/>
              <a:gd name="connsiteX89" fmla="*/ 3848281 w 5764470"/>
              <a:gd name="connsiteY89" fmla="*/ 2151278 h 2366710"/>
              <a:gd name="connsiteX90" fmla="*/ 3963547 w 5764470"/>
              <a:gd name="connsiteY90" fmla="*/ 2136878 h 2366710"/>
              <a:gd name="connsiteX91" fmla="*/ 4160869 w 5764470"/>
              <a:gd name="connsiteY91" fmla="*/ 2204464 h 2366710"/>
              <a:gd name="connsiteX92" fmla="*/ 4237424 w 5764470"/>
              <a:gd name="connsiteY92" fmla="*/ 2276897 h 2366710"/>
              <a:gd name="connsiteX93" fmla="*/ 4289779 w 5764470"/>
              <a:gd name="connsiteY93" fmla="*/ 2366710 h 2366710"/>
              <a:gd name="connsiteX94" fmla="*/ 4237512 w 5764470"/>
              <a:gd name="connsiteY94" fmla="*/ 2366710 h 2366710"/>
              <a:gd name="connsiteX95" fmla="*/ 4204302 w 5764470"/>
              <a:gd name="connsiteY95" fmla="*/ 2309326 h 2366710"/>
              <a:gd name="connsiteX96" fmla="*/ 4140718 w 5764470"/>
              <a:gd name="connsiteY96" fmla="*/ 2247239 h 2366710"/>
              <a:gd name="connsiteX97" fmla="*/ 3976275 w 5764470"/>
              <a:gd name="connsiteY97" fmla="*/ 2184395 h 2366710"/>
              <a:gd name="connsiteX98" fmla="*/ 3965350 w 5764470"/>
              <a:gd name="connsiteY98" fmla="*/ 2183936 h 2366710"/>
              <a:gd name="connsiteX99" fmla="*/ 3858867 w 5764470"/>
              <a:gd name="connsiteY99" fmla="*/ 2197395 h 2366710"/>
              <a:gd name="connsiteX100" fmla="*/ 3763670 w 5764470"/>
              <a:gd name="connsiteY100" fmla="*/ 2211310 h 2366710"/>
              <a:gd name="connsiteX101" fmla="*/ 3138601 w 5764470"/>
              <a:gd name="connsiteY101" fmla="*/ 1789242 h 2366710"/>
              <a:gd name="connsiteX102" fmla="*/ 2624171 w 5764470"/>
              <a:gd name="connsiteY102" fmla="*/ 1401645 h 2366710"/>
              <a:gd name="connsiteX103" fmla="*/ 2529424 w 5764470"/>
              <a:gd name="connsiteY103" fmla="*/ 1410459 h 2366710"/>
              <a:gd name="connsiteX104" fmla="*/ 2152692 w 5764470"/>
              <a:gd name="connsiteY104" fmla="*/ 1686892 h 2366710"/>
              <a:gd name="connsiteX105" fmla="*/ 1992874 w 5764470"/>
              <a:gd name="connsiteY105" fmla="*/ 2071888 h 2366710"/>
              <a:gd name="connsiteX106" fmla="*/ 1914828 w 5764470"/>
              <a:gd name="connsiteY106" fmla="*/ 2305797 h 2366710"/>
              <a:gd name="connsiteX107" fmla="*/ 1883473 w 5764470"/>
              <a:gd name="connsiteY107" fmla="*/ 2366710 h 2366710"/>
              <a:gd name="connsiteX108" fmla="*/ 1829645 w 5764470"/>
              <a:gd name="connsiteY108" fmla="*/ 2366710 h 2366710"/>
              <a:gd name="connsiteX109" fmla="*/ 1872610 w 5764470"/>
              <a:gd name="connsiteY109" fmla="*/ 2282904 h 2366710"/>
              <a:gd name="connsiteX110" fmla="*/ 1948109 w 5764470"/>
              <a:gd name="connsiteY110" fmla="*/ 2054818 h 2366710"/>
              <a:gd name="connsiteX111" fmla="*/ 2115355 w 5764470"/>
              <a:gd name="connsiteY111" fmla="*/ 1657080 h 2366710"/>
              <a:gd name="connsiteX112" fmla="*/ 2518455 w 5764470"/>
              <a:gd name="connsiteY112" fmla="*/ 1363013 h 2366710"/>
              <a:gd name="connsiteX113" fmla="*/ 2623767 w 5764470"/>
              <a:gd name="connsiteY113" fmla="*/ 1353579 h 2366710"/>
              <a:gd name="connsiteX114" fmla="*/ 2598660 w 5764470"/>
              <a:gd name="connsiteY114" fmla="*/ 1183156 h 2366710"/>
              <a:gd name="connsiteX115" fmla="*/ 3185407 w 5764470"/>
              <a:gd name="connsiteY115" fmla="*/ 1614112 h 2366710"/>
              <a:gd name="connsiteX116" fmla="*/ 3813633 w 5764470"/>
              <a:gd name="connsiteY116" fmla="*/ 2045884 h 2366710"/>
              <a:gd name="connsiteX117" fmla="*/ 3909279 w 5764470"/>
              <a:gd name="connsiteY117" fmla="*/ 2031555 h 2366710"/>
              <a:gd name="connsiteX118" fmla="*/ 4032419 w 5764470"/>
              <a:gd name="connsiteY118" fmla="*/ 2015733 h 2366710"/>
              <a:gd name="connsiteX119" fmla="*/ 4242792 w 5764470"/>
              <a:gd name="connsiteY119" fmla="*/ 2086052 h 2366710"/>
              <a:gd name="connsiteX120" fmla="*/ 4380678 w 5764470"/>
              <a:gd name="connsiteY120" fmla="*/ 2259788 h 2366710"/>
              <a:gd name="connsiteX121" fmla="*/ 4406737 w 5764470"/>
              <a:gd name="connsiteY121" fmla="*/ 2340186 h 2366710"/>
              <a:gd name="connsiteX122" fmla="*/ 4411461 w 5764470"/>
              <a:gd name="connsiteY122" fmla="*/ 2366710 h 2366710"/>
              <a:gd name="connsiteX123" fmla="*/ 4363582 w 5764470"/>
              <a:gd name="connsiteY123" fmla="*/ 2366710 h 2366710"/>
              <a:gd name="connsiteX124" fmla="*/ 4361625 w 5764470"/>
              <a:gd name="connsiteY124" fmla="*/ 2355802 h 2366710"/>
              <a:gd name="connsiteX125" fmla="*/ 4337149 w 5764470"/>
              <a:gd name="connsiteY125" fmla="*/ 2281492 h 2366710"/>
              <a:gd name="connsiteX126" fmla="*/ 4221346 w 5764470"/>
              <a:gd name="connsiteY126" fmla="*/ 2132552 h 2366710"/>
              <a:gd name="connsiteX127" fmla="*/ 4045063 w 5764470"/>
              <a:gd name="connsiteY127" fmla="*/ 2064975 h 2366710"/>
              <a:gd name="connsiteX128" fmla="*/ 4031993 w 5764470"/>
              <a:gd name="connsiteY128" fmla="*/ 2064439 h 2366710"/>
              <a:gd name="connsiteX129" fmla="*/ 3917635 w 5764470"/>
              <a:gd name="connsiteY129" fmla="*/ 2079326 h 2366710"/>
              <a:gd name="connsiteX130" fmla="*/ 3815854 w 5764470"/>
              <a:gd name="connsiteY130" fmla="*/ 2094276 h 2366710"/>
              <a:gd name="connsiteX131" fmla="*/ 3148105 w 5764470"/>
              <a:gd name="connsiteY131" fmla="*/ 1644776 h 2366710"/>
              <a:gd name="connsiteX132" fmla="*/ 2597711 w 5764470"/>
              <a:gd name="connsiteY132" fmla="*/ 1231178 h 2366710"/>
              <a:gd name="connsiteX133" fmla="*/ 2496198 w 5764470"/>
              <a:gd name="connsiteY133" fmla="*/ 1240736 h 2366710"/>
              <a:gd name="connsiteX134" fmla="*/ 2092972 w 5764470"/>
              <a:gd name="connsiteY134" fmla="*/ 1538275 h 2366710"/>
              <a:gd name="connsiteX135" fmla="*/ 1922635 w 5764470"/>
              <a:gd name="connsiteY135" fmla="*/ 1949378 h 2366710"/>
              <a:gd name="connsiteX136" fmla="*/ 1780955 w 5764470"/>
              <a:gd name="connsiteY136" fmla="*/ 2314744 h 2366710"/>
              <a:gd name="connsiteX137" fmla="*/ 1740446 w 5764470"/>
              <a:gd name="connsiteY137" fmla="*/ 2366710 h 2366710"/>
              <a:gd name="connsiteX138" fmla="*/ 1683114 w 5764470"/>
              <a:gd name="connsiteY138" fmla="*/ 2366710 h 2366710"/>
              <a:gd name="connsiteX139" fmla="*/ 1743913 w 5764470"/>
              <a:gd name="connsiteY139" fmla="*/ 2289440 h 2366710"/>
              <a:gd name="connsiteX140" fmla="*/ 1878564 w 5764470"/>
              <a:gd name="connsiteY140" fmla="*/ 1937123 h 2366710"/>
              <a:gd name="connsiteX141" fmla="*/ 2056039 w 5764470"/>
              <a:gd name="connsiteY141" fmla="*/ 1509344 h 2366710"/>
              <a:gd name="connsiteX142" fmla="*/ 2486958 w 5764470"/>
              <a:gd name="connsiteY142" fmla="*/ 1193803 h 2366710"/>
              <a:gd name="connsiteX143" fmla="*/ 2598660 w 5764470"/>
              <a:gd name="connsiteY143" fmla="*/ 1183156 h 2366710"/>
              <a:gd name="connsiteX144" fmla="*/ 2572993 w 5764470"/>
              <a:gd name="connsiteY144" fmla="*/ 1014673 h 2366710"/>
              <a:gd name="connsiteX145" fmla="*/ 3195674 w 5764470"/>
              <a:gd name="connsiteY145" fmla="*/ 1472112 h 2366710"/>
              <a:gd name="connsiteX146" fmla="*/ 3866532 w 5764470"/>
              <a:gd name="connsiteY146" fmla="*/ 1932183 h 2366710"/>
              <a:gd name="connsiteX147" fmla="*/ 3968746 w 5764470"/>
              <a:gd name="connsiteY147" fmla="*/ 1916376 h 2366710"/>
              <a:gd name="connsiteX148" fmla="*/ 4100286 w 5764470"/>
              <a:gd name="connsiteY148" fmla="*/ 1899176 h 2366710"/>
              <a:gd name="connsiteX149" fmla="*/ 4323367 w 5764470"/>
              <a:gd name="connsiteY149" fmla="*/ 1973833 h 2366710"/>
              <a:gd name="connsiteX150" fmla="*/ 4470262 w 5764470"/>
              <a:gd name="connsiteY150" fmla="*/ 2157601 h 2366710"/>
              <a:gd name="connsiteX151" fmla="*/ 4513393 w 5764470"/>
              <a:gd name="connsiteY151" fmla="*/ 2330790 h 2366710"/>
              <a:gd name="connsiteX152" fmla="*/ 4519391 w 5764470"/>
              <a:gd name="connsiteY152" fmla="*/ 2366710 h 2366710"/>
              <a:gd name="connsiteX153" fmla="*/ 4471678 w 5764470"/>
              <a:gd name="connsiteY153" fmla="*/ 2366710 h 2366710"/>
              <a:gd name="connsiteX154" fmla="*/ 4466893 w 5764470"/>
              <a:gd name="connsiteY154" fmla="*/ 2338458 h 2366710"/>
              <a:gd name="connsiteX155" fmla="*/ 4428997 w 5764470"/>
              <a:gd name="connsiteY155" fmla="*/ 2177228 h 2366710"/>
              <a:gd name="connsiteX156" fmla="*/ 4305268 w 5764470"/>
              <a:gd name="connsiteY156" fmla="*/ 2018262 h 2366710"/>
              <a:gd name="connsiteX157" fmla="*/ 4116881 w 5764470"/>
              <a:gd name="connsiteY157" fmla="*/ 1946835 h 2366710"/>
              <a:gd name="connsiteX158" fmla="*/ 4102088 w 5764470"/>
              <a:gd name="connsiteY158" fmla="*/ 1946233 h 2366710"/>
              <a:gd name="connsiteX159" fmla="*/ 3979768 w 5764470"/>
              <a:gd name="connsiteY159" fmla="*/ 1962949 h 2366710"/>
              <a:gd name="connsiteX160" fmla="*/ 3871420 w 5764470"/>
              <a:gd name="connsiteY160" fmla="*/ 1979379 h 2366710"/>
              <a:gd name="connsiteX161" fmla="*/ 3161006 w 5764470"/>
              <a:gd name="connsiteY161" fmla="*/ 1502450 h 2366710"/>
              <a:gd name="connsiteX162" fmla="*/ 2574349 w 5764470"/>
              <a:gd name="connsiteY162" fmla="*/ 1062376 h 2366710"/>
              <a:gd name="connsiteX163" fmla="*/ 2465922 w 5764470"/>
              <a:gd name="connsiteY163" fmla="*/ 1073138 h 2366710"/>
              <a:gd name="connsiteX164" fmla="*/ 2036210 w 5764470"/>
              <a:gd name="connsiteY164" fmla="*/ 1391777 h 2366710"/>
              <a:gd name="connsiteX165" fmla="*/ 1855691 w 5764470"/>
              <a:gd name="connsiteY165" fmla="*/ 1831610 h 2366710"/>
              <a:gd name="connsiteX166" fmla="*/ 1623439 w 5764470"/>
              <a:gd name="connsiteY166" fmla="*/ 2327614 h 2366710"/>
              <a:gd name="connsiteX167" fmla="*/ 1574730 w 5764470"/>
              <a:gd name="connsiteY167" fmla="*/ 2366710 h 2366710"/>
              <a:gd name="connsiteX168" fmla="*/ 1492589 w 5764470"/>
              <a:gd name="connsiteY168" fmla="*/ 2366710 h 2366710"/>
              <a:gd name="connsiteX169" fmla="*/ 1506486 w 5764470"/>
              <a:gd name="connsiteY169" fmla="*/ 2359370 h 2366710"/>
              <a:gd name="connsiteX170" fmla="*/ 1588417 w 5764470"/>
              <a:gd name="connsiteY170" fmla="*/ 2293977 h 2366710"/>
              <a:gd name="connsiteX171" fmla="*/ 1809052 w 5764470"/>
              <a:gd name="connsiteY171" fmla="*/ 1817944 h 2366710"/>
              <a:gd name="connsiteX172" fmla="*/ 1996648 w 5764470"/>
              <a:gd name="connsiteY172" fmla="*/ 1363174 h 2366710"/>
              <a:gd name="connsiteX173" fmla="*/ 2454504 w 5764470"/>
              <a:gd name="connsiteY173" fmla="*/ 1026116 h 2366710"/>
              <a:gd name="connsiteX174" fmla="*/ 2572993 w 5764470"/>
              <a:gd name="connsiteY174" fmla="*/ 1014673 h 2366710"/>
              <a:gd name="connsiteX175" fmla="*/ 2547498 w 5764470"/>
              <a:gd name="connsiteY175" fmla="*/ 846530 h 2366710"/>
              <a:gd name="connsiteX176" fmla="*/ 3206372 w 5764470"/>
              <a:gd name="connsiteY176" fmla="*/ 1330032 h 2366710"/>
              <a:gd name="connsiteX177" fmla="*/ 3919495 w 5764470"/>
              <a:gd name="connsiteY177" fmla="*/ 1816645 h 2366710"/>
              <a:gd name="connsiteX178" fmla="*/ 4029167 w 5764470"/>
              <a:gd name="connsiteY178" fmla="*/ 1799396 h 2366710"/>
              <a:gd name="connsiteX179" fmla="*/ 4167692 w 5764470"/>
              <a:gd name="connsiteY179" fmla="*/ 1780726 h 2366710"/>
              <a:gd name="connsiteX180" fmla="*/ 4559925 w 5764470"/>
              <a:gd name="connsiteY180" fmla="*/ 2052710 h 2366710"/>
              <a:gd name="connsiteX181" fmla="*/ 4605763 w 5764470"/>
              <a:gd name="connsiteY181" fmla="*/ 2236020 h 2366710"/>
              <a:gd name="connsiteX182" fmla="*/ 4631108 w 5764470"/>
              <a:gd name="connsiteY182" fmla="*/ 2361113 h 2366710"/>
              <a:gd name="connsiteX183" fmla="*/ 4633443 w 5764470"/>
              <a:gd name="connsiteY183" fmla="*/ 2366710 h 2366710"/>
              <a:gd name="connsiteX184" fmla="*/ 4586240 w 5764470"/>
              <a:gd name="connsiteY184" fmla="*/ 2366710 h 2366710"/>
              <a:gd name="connsiteX185" fmla="*/ 4572123 w 5764470"/>
              <a:gd name="connsiteY185" fmla="*/ 2309793 h 2366710"/>
              <a:gd name="connsiteX186" fmla="*/ 4560203 w 5764470"/>
              <a:gd name="connsiteY186" fmla="*/ 2241104 h 2366710"/>
              <a:gd name="connsiteX187" fmla="*/ 4517838 w 5764470"/>
              <a:gd name="connsiteY187" fmla="*/ 2070115 h 2366710"/>
              <a:gd name="connsiteX188" fmla="*/ 4386186 w 5764470"/>
              <a:gd name="connsiteY188" fmla="*/ 1901280 h 2366710"/>
              <a:gd name="connsiteX189" fmla="*/ 4185751 w 5764470"/>
              <a:gd name="connsiteY189" fmla="*/ 1825856 h 2366710"/>
              <a:gd name="connsiteX190" fmla="*/ 4169179 w 5764470"/>
              <a:gd name="connsiteY190" fmla="*/ 1825174 h 2366710"/>
              <a:gd name="connsiteX191" fmla="*/ 4037659 w 5764470"/>
              <a:gd name="connsiteY191" fmla="*/ 1842817 h 2366710"/>
              <a:gd name="connsiteX192" fmla="*/ 3922744 w 5764470"/>
              <a:gd name="connsiteY192" fmla="*/ 1860725 h 2366710"/>
              <a:gd name="connsiteX193" fmla="*/ 3169662 w 5764470"/>
              <a:gd name="connsiteY193" fmla="*/ 1356367 h 2366710"/>
              <a:gd name="connsiteX194" fmla="*/ 2546657 w 5764470"/>
              <a:gd name="connsiteY194" fmla="*/ 890442 h 2366710"/>
              <a:gd name="connsiteX195" fmla="*/ 2431844 w 5764470"/>
              <a:gd name="connsiteY195" fmla="*/ 901806 h 2366710"/>
              <a:gd name="connsiteX196" fmla="*/ 1975625 w 5764470"/>
              <a:gd name="connsiteY196" fmla="*/ 1241974 h 2366710"/>
              <a:gd name="connsiteX197" fmla="*/ 1784504 w 5764470"/>
              <a:gd name="connsiteY197" fmla="*/ 1710087 h 2366710"/>
              <a:gd name="connsiteX198" fmla="*/ 1539394 w 5764470"/>
              <a:gd name="connsiteY198" fmla="*/ 2236456 h 2366710"/>
              <a:gd name="connsiteX199" fmla="*/ 1446853 w 5764470"/>
              <a:gd name="connsiteY199" fmla="*/ 2311175 h 2366710"/>
              <a:gd name="connsiteX200" fmla="*/ 1342820 w 5764470"/>
              <a:gd name="connsiteY200" fmla="*/ 2366710 h 2366710"/>
              <a:gd name="connsiteX201" fmla="*/ 1220241 w 5764470"/>
              <a:gd name="connsiteY201" fmla="*/ 2366710 h 2366710"/>
              <a:gd name="connsiteX202" fmla="*/ 1319401 w 5764470"/>
              <a:gd name="connsiteY202" fmla="*/ 2328399 h 2366710"/>
              <a:gd name="connsiteX203" fmla="*/ 1506056 w 5764470"/>
              <a:gd name="connsiteY203" fmla="*/ 2204632 h 2366710"/>
              <a:gd name="connsiteX204" fmla="*/ 1739547 w 5764470"/>
              <a:gd name="connsiteY204" fmla="*/ 1698232 h 2366710"/>
              <a:gd name="connsiteX205" fmla="*/ 1937295 w 5764470"/>
              <a:gd name="connsiteY205" fmla="*/ 1215598 h 2366710"/>
              <a:gd name="connsiteX206" fmla="*/ 2421593 w 5764470"/>
              <a:gd name="connsiteY206" fmla="*/ 858749 h 2366710"/>
              <a:gd name="connsiteX207" fmla="*/ 2547498 w 5764470"/>
              <a:gd name="connsiteY207" fmla="*/ 846530 h 2366710"/>
              <a:gd name="connsiteX208" fmla="*/ 2520930 w 5764470"/>
              <a:gd name="connsiteY208" fmla="*/ 676043 h 2366710"/>
              <a:gd name="connsiteX209" fmla="*/ 3216731 w 5764470"/>
              <a:gd name="connsiteY209" fmla="*/ 1185889 h 2366710"/>
              <a:gd name="connsiteX210" fmla="*/ 3972527 w 5764470"/>
              <a:gd name="connsiteY210" fmla="*/ 1699931 h 2366710"/>
              <a:gd name="connsiteX211" fmla="*/ 4087896 w 5764470"/>
              <a:gd name="connsiteY211" fmla="*/ 1681609 h 2366710"/>
              <a:gd name="connsiteX212" fmla="*/ 4234348 w 5764470"/>
              <a:gd name="connsiteY212" fmla="*/ 1661533 h 2366710"/>
              <a:gd name="connsiteX213" fmla="*/ 4648279 w 5764470"/>
              <a:gd name="connsiteY213" fmla="*/ 1947438 h 2366710"/>
              <a:gd name="connsiteX214" fmla="*/ 4696423 w 5764470"/>
              <a:gd name="connsiteY214" fmla="*/ 2139986 h 2366710"/>
              <a:gd name="connsiteX215" fmla="*/ 4748132 w 5764470"/>
              <a:gd name="connsiteY215" fmla="*/ 2330987 h 2366710"/>
              <a:gd name="connsiteX216" fmla="*/ 4775026 w 5764470"/>
              <a:gd name="connsiteY216" fmla="*/ 2366710 h 2366710"/>
              <a:gd name="connsiteX217" fmla="*/ 4718117 w 5764470"/>
              <a:gd name="connsiteY217" fmla="*/ 2366710 h 2366710"/>
              <a:gd name="connsiteX218" fmla="*/ 4710218 w 5764470"/>
              <a:gd name="connsiteY218" fmla="*/ 2356335 h 2366710"/>
              <a:gd name="connsiteX219" fmla="*/ 4652068 w 5764470"/>
              <a:gd name="connsiteY219" fmla="*/ 2149050 h 2366710"/>
              <a:gd name="connsiteX220" fmla="*/ 4607381 w 5764470"/>
              <a:gd name="connsiteY220" fmla="*/ 1968374 h 2366710"/>
              <a:gd name="connsiteX221" fmla="*/ 4467600 w 5764470"/>
              <a:gd name="connsiteY221" fmla="*/ 1789906 h 2366710"/>
              <a:gd name="connsiteX222" fmla="*/ 4255317 w 5764470"/>
              <a:gd name="connsiteY222" fmla="*/ 1710259 h 2366710"/>
              <a:gd name="connsiteX223" fmla="*/ 4237021 w 5764470"/>
              <a:gd name="connsiteY223" fmla="*/ 1709511 h 2366710"/>
              <a:gd name="connsiteX224" fmla="*/ 4098881 w 5764470"/>
              <a:gd name="connsiteY224" fmla="*/ 1728612 h 2366710"/>
              <a:gd name="connsiteX225" fmla="*/ 3977798 w 5764470"/>
              <a:gd name="connsiteY225" fmla="*/ 1747565 h 2366710"/>
              <a:gd name="connsiteX226" fmla="*/ 3182072 w 5764470"/>
              <a:gd name="connsiteY226" fmla="*/ 1215788 h 2366710"/>
              <a:gd name="connsiteX227" fmla="*/ 2522621 w 5764470"/>
              <a:gd name="connsiteY227" fmla="*/ 724100 h 2366710"/>
              <a:gd name="connsiteX228" fmla="*/ 2400639 w 5764470"/>
              <a:gd name="connsiteY228" fmla="*/ 736373 h 2366710"/>
              <a:gd name="connsiteX229" fmla="*/ 1917926 w 5764470"/>
              <a:gd name="connsiteY229" fmla="*/ 1097644 h 2366710"/>
              <a:gd name="connsiteX230" fmla="*/ 1716622 w 5764470"/>
              <a:gd name="connsiteY230" fmla="*/ 1594488 h 2366710"/>
              <a:gd name="connsiteX231" fmla="*/ 1459157 w 5764470"/>
              <a:gd name="connsiteY231" fmla="*/ 2149496 h 2366710"/>
              <a:gd name="connsiteX232" fmla="*/ 1132710 w 5764470"/>
              <a:gd name="connsiteY232" fmla="*/ 2333868 h 2366710"/>
              <a:gd name="connsiteX233" fmla="*/ 1030871 w 5764470"/>
              <a:gd name="connsiteY233" fmla="*/ 2366710 h 2366710"/>
              <a:gd name="connsiteX234" fmla="*/ 885346 w 5764470"/>
              <a:gd name="connsiteY234" fmla="*/ 2366710 h 2366710"/>
              <a:gd name="connsiteX235" fmla="*/ 893105 w 5764470"/>
              <a:gd name="connsiteY235" fmla="*/ 2363327 h 2366710"/>
              <a:gd name="connsiteX236" fmla="*/ 995470 w 5764470"/>
              <a:gd name="connsiteY236" fmla="*/ 2330988 h 2366710"/>
              <a:gd name="connsiteX237" fmla="*/ 1424013 w 5764470"/>
              <a:gd name="connsiteY237" fmla="*/ 2119337 h 2366710"/>
              <a:gd name="connsiteX238" fmla="*/ 1669923 w 5764470"/>
              <a:gd name="connsiteY238" fmla="*/ 1582560 h 2366710"/>
              <a:gd name="connsiteX239" fmla="*/ 1878364 w 5764470"/>
              <a:gd name="connsiteY239" fmla="*/ 1069042 h 2366710"/>
              <a:gd name="connsiteX240" fmla="*/ 2388779 w 5764470"/>
              <a:gd name="connsiteY240" fmla="*/ 689332 h 2366710"/>
              <a:gd name="connsiteX241" fmla="*/ 2520930 w 5764470"/>
              <a:gd name="connsiteY241" fmla="*/ 676043 h 2366710"/>
              <a:gd name="connsiteX242" fmla="*/ 2495829 w 5764470"/>
              <a:gd name="connsiteY242" fmla="*/ 506912 h 2366710"/>
              <a:gd name="connsiteX243" fmla="*/ 3227925 w 5764470"/>
              <a:gd name="connsiteY243" fmla="*/ 1042680 h 2366710"/>
              <a:gd name="connsiteX244" fmla="*/ 4026366 w 5764470"/>
              <a:gd name="connsiteY244" fmla="*/ 1584143 h 2366710"/>
              <a:gd name="connsiteX245" fmla="*/ 4148354 w 5764470"/>
              <a:gd name="connsiteY245" fmla="*/ 1564363 h 2366710"/>
              <a:gd name="connsiteX246" fmla="*/ 4299999 w 5764470"/>
              <a:gd name="connsiteY246" fmla="*/ 1544928 h 2366710"/>
              <a:gd name="connsiteX247" fmla="*/ 4735266 w 5764470"/>
              <a:gd name="connsiteY247" fmla="*/ 1844771 h 2366710"/>
              <a:gd name="connsiteX248" fmla="*/ 4786552 w 5764470"/>
              <a:gd name="connsiteY248" fmla="*/ 2047896 h 2366710"/>
              <a:gd name="connsiteX249" fmla="*/ 4884074 w 5764470"/>
              <a:gd name="connsiteY249" fmla="*/ 2299901 h 2366710"/>
              <a:gd name="connsiteX250" fmla="*/ 4977905 w 5764470"/>
              <a:gd name="connsiteY250" fmla="*/ 2357437 h 2366710"/>
              <a:gd name="connsiteX251" fmla="*/ 5009318 w 5764470"/>
              <a:gd name="connsiteY251" fmla="*/ 2366710 h 2366710"/>
              <a:gd name="connsiteX252" fmla="*/ 4896112 w 5764470"/>
              <a:gd name="connsiteY252" fmla="*/ 2366710 h 2366710"/>
              <a:gd name="connsiteX253" fmla="*/ 4852328 w 5764470"/>
              <a:gd name="connsiteY253" fmla="*/ 2332956 h 2366710"/>
              <a:gd name="connsiteX254" fmla="*/ 4744894 w 5764470"/>
              <a:gd name="connsiteY254" fmla="*/ 2052693 h 2366710"/>
              <a:gd name="connsiteX255" fmla="*/ 4697570 w 5764470"/>
              <a:gd name="connsiteY255" fmla="*/ 1862365 h 2366710"/>
              <a:gd name="connsiteX256" fmla="*/ 4548894 w 5764470"/>
              <a:gd name="connsiteY256" fmla="*/ 1673226 h 2366710"/>
              <a:gd name="connsiteX257" fmla="*/ 4323301 w 5764470"/>
              <a:gd name="connsiteY257" fmla="*/ 1589398 h 2366710"/>
              <a:gd name="connsiteX258" fmla="*/ 4302810 w 5764470"/>
              <a:gd name="connsiteY258" fmla="*/ 1588549 h 2366710"/>
              <a:gd name="connsiteX259" fmla="*/ 4157212 w 5764470"/>
              <a:gd name="connsiteY259" fmla="*/ 1609098 h 2366710"/>
              <a:gd name="connsiteX260" fmla="*/ 4029091 w 5764470"/>
              <a:gd name="connsiteY260" fmla="*/ 1629495 h 2366710"/>
              <a:gd name="connsiteX261" fmla="*/ 3190643 w 5764470"/>
              <a:gd name="connsiteY261" fmla="*/ 1072908 h 2366710"/>
              <a:gd name="connsiteX262" fmla="*/ 2495233 w 5764470"/>
              <a:gd name="connsiteY262" fmla="*/ 554340 h 2366710"/>
              <a:gd name="connsiteX263" fmla="*/ 2366483 w 5764470"/>
              <a:gd name="connsiteY263" fmla="*/ 567805 h 2366710"/>
              <a:gd name="connsiteX264" fmla="*/ 1856835 w 5764470"/>
              <a:gd name="connsiteY264" fmla="*/ 950593 h 2366710"/>
              <a:gd name="connsiteX265" fmla="*/ 1645366 w 5764470"/>
              <a:gd name="connsiteY265" fmla="*/ 1475732 h 2366710"/>
              <a:gd name="connsiteX266" fmla="*/ 1374959 w 5764470"/>
              <a:gd name="connsiteY266" fmla="*/ 2063279 h 2366710"/>
              <a:gd name="connsiteX267" fmla="*/ 903691 w 5764470"/>
              <a:gd name="connsiteY267" fmla="*/ 2298843 h 2366710"/>
              <a:gd name="connsiteX268" fmla="*/ 797336 w 5764470"/>
              <a:gd name="connsiteY268" fmla="*/ 2332751 h 2366710"/>
              <a:gd name="connsiteX269" fmla="*/ 719809 w 5764470"/>
              <a:gd name="connsiteY269" fmla="*/ 2366710 h 2366710"/>
              <a:gd name="connsiteX270" fmla="*/ 609009 w 5764470"/>
              <a:gd name="connsiteY270" fmla="*/ 2366710 h 2366710"/>
              <a:gd name="connsiteX271" fmla="*/ 624639 w 5764470"/>
              <a:gd name="connsiteY271" fmla="*/ 2356013 h 2366710"/>
              <a:gd name="connsiteX272" fmla="*/ 782369 w 5764470"/>
              <a:gd name="connsiteY272" fmla="*/ 2287325 h 2366710"/>
              <a:gd name="connsiteX273" fmla="*/ 889606 w 5764470"/>
              <a:gd name="connsiteY273" fmla="*/ 2253016 h 2366710"/>
              <a:gd name="connsiteX274" fmla="*/ 1341701 w 5764470"/>
              <a:gd name="connsiteY274" fmla="*/ 2029279 h 2366710"/>
              <a:gd name="connsiteX275" fmla="*/ 1600487 w 5764470"/>
              <a:gd name="connsiteY275" fmla="*/ 1461701 h 2366710"/>
              <a:gd name="connsiteX276" fmla="*/ 1819013 w 5764470"/>
              <a:gd name="connsiteY276" fmla="*/ 922062 h 2366710"/>
              <a:gd name="connsiteX277" fmla="*/ 2356805 w 5764470"/>
              <a:gd name="connsiteY277" fmla="*/ 520854 h 2366710"/>
              <a:gd name="connsiteX278" fmla="*/ 2495829 w 5764470"/>
              <a:gd name="connsiteY278" fmla="*/ 506912 h 2366710"/>
              <a:gd name="connsiteX279" fmla="*/ 2470751 w 5764470"/>
              <a:gd name="connsiteY279" fmla="*/ 337166 h 2366710"/>
              <a:gd name="connsiteX280" fmla="*/ 3237361 w 5764470"/>
              <a:gd name="connsiteY280" fmla="*/ 899298 h 2366710"/>
              <a:gd name="connsiteX281" fmla="*/ 4078459 w 5764470"/>
              <a:gd name="connsiteY281" fmla="*/ 1468187 h 2366710"/>
              <a:gd name="connsiteX282" fmla="*/ 4207033 w 5764470"/>
              <a:gd name="connsiteY282" fmla="*/ 1447369 h 2366710"/>
              <a:gd name="connsiteX283" fmla="*/ 4369285 w 5764470"/>
              <a:gd name="connsiteY283" fmla="*/ 1424463 h 2366710"/>
              <a:gd name="connsiteX284" fmla="*/ 4826305 w 5764470"/>
              <a:gd name="connsiteY284" fmla="*/ 1738249 h 2366710"/>
              <a:gd name="connsiteX285" fmla="*/ 4879842 w 5764470"/>
              <a:gd name="connsiteY285" fmla="*/ 1950595 h 2366710"/>
              <a:gd name="connsiteX286" fmla="*/ 4979410 w 5764470"/>
              <a:gd name="connsiteY286" fmla="*/ 2218344 h 2366710"/>
              <a:gd name="connsiteX287" fmla="*/ 5197260 w 5764470"/>
              <a:gd name="connsiteY287" fmla="*/ 2314334 h 2366710"/>
              <a:gd name="connsiteX288" fmla="*/ 5293550 w 5764470"/>
              <a:gd name="connsiteY288" fmla="*/ 2340810 h 2366710"/>
              <a:gd name="connsiteX289" fmla="*/ 5352855 w 5764470"/>
              <a:gd name="connsiteY289" fmla="*/ 2366710 h 2366710"/>
              <a:gd name="connsiteX290" fmla="*/ 5215173 w 5764470"/>
              <a:gd name="connsiteY290" fmla="*/ 2366710 h 2366710"/>
              <a:gd name="connsiteX291" fmla="*/ 5187368 w 5764470"/>
              <a:gd name="connsiteY291" fmla="*/ 2358737 h 2366710"/>
              <a:gd name="connsiteX292" fmla="*/ 4947719 w 5764470"/>
              <a:gd name="connsiteY292" fmla="*/ 2251415 h 2366710"/>
              <a:gd name="connsiteX293" fmla="*/ 4833728 w 5764470"/>
              <a:gd name="connsiteY293" fmla="*/ 1958695 h 2366710"/>
              <a:gd name="connsiteX294" fmla="*/ 4784113 w 5764470"/>
              <a:gd name="connsiteY294" fmla="*/ 1758260 h 2366710"/>
              <a:gd name="connsiteX295" fmla="*/ 4628276 w 5764470"/>
              <a:gd name="connsiteY295" fmla="*/ 1560635 h 2366710"/>
              <a:gd name="connsiteX296" fmla="*/ 4392467 w 5764470"/>
              <a:gd name="connsiteY296" fmla="*/ 1472414 h 2366710"/>
              <a:gd name="connsiteX297" fmla="*/ 4370199 w 5764470"/>
              <a:gd name="connsiteY297" fmla="*/ 1471479 h 2366710"/>
              <a:gd name="connsiteX298" fmla="*/ 4216729 w 5764470"/>
              <a:gd name="connsiteY298" fmla="*/ 1493448 h 2366710"/>
              <a:gd name="connsiteX299" fmla="*/ 4082038 w 5764470"/>
              <a:gd name="connsiteY299" fmla="*/ 1515330 h 2366710"/>
              <a:gd name="connsiteX300" fmla="*/ 3200979 w 5764470"/>
              <a:gd name="connsiteY300" fmla="*/ 928695 h 2366710"/>
              <a:gd name="connsiteX301" fmla="*/ 2469207 w 5764470"/>
              <a:gd name="connsiteY301" fmla="*/ 384558 h 2366710"/>
              <a:gd name="connsiteX302" fmla="*/ 2333650 w 5764470"/>
              <a:gd name="connsiteY302" fmla="*/ 398322 h 2366710"/>
              <a:gd name="connsiteX303" fmla="*/ 1797927 w 5764470"/>
              <a:gd name="connsiteY303" fmla="*/ 802658 h 2366710"/>
              <a:gd name="connsiteX304" fmla="*/ 1575857 w 5764470"/>
              <a:gd name="connsiteY304" fmla="*/ 1356077 h 2366710"/>
              <a:gd name="connsiteX305" fmla="*/ 1292165 w 5764470"/>
              <a:gd name="connsiteY305" fmla="*/ 1973966 h 2366710"/>
              <a:gd name="connsiteX306" fmla="*/ 797339 w 5764470"/>
              <a:gd name="connsiteY306" fmla="*/ 2221614 h 2366710"/>
              <a:gd name="connsiteX307" fmla="*/ 685683 w 5764470"/>
              <a:gd name="connsiteY307" fmla="*/ 2257484 h 2366710"/>
              <a:gd name="connsiteX308" fmla="*/ 527524 w 5764470"/>
              <a:gd name="connsiteY308" fmla="*/ 2326746 h 2366710"/>
              <a:gd name="connsiteX309" fmla="*/ 469695 w 5764470"/>
              <a:gd name="connsiteY309" fmla="*/ 2366710 h 2366710"/>
              <a:gd name="connsiteX310" fmla="*/ 388865 w 5764470"/>
              <a:gd name="connsiteY310" fmla="*/ 2366710 h 2366710"/>
              <a:gd name="connsiteX311" fmla="*/ 507692 w 5764470"/>
              <a:gd name="connsiteY311" fmla="*/ 2285251 h 2366710"/>
              <a:gd name="connsiteX312" fmla="*/ 673299 w 5764470"/>
              <a:gd name="connsiteY312" fmla="*/ 2213029 h 2366710"/>
              <a:gd name="connsiteX313" fmla="*/ 785828 w 5764470"/>
              <a:gd name="connsiteY313" fmla="*/ 2177196 h 2366710"/>
              <a:gd name="connsiteX314" fmla="*/ 1261483 w 5764470"/>
              <a:gd name="connsiteY314" fmla="*/ 1940942 h 2366710"/>
              <a:gd name="connsiteX315" fmla="*/ 1532692 w 5764470"/>
              <a:gd name="connsiteY315" fmla="*/ 1342987 h 2366710"/>
              <a:gd name="connsiteX316" fmla="*/ 1761401 w 5764470"/>
              <a:gd name="connsiteY316" fmla="*/ 774611 h 2366710"/>
              <a:gd name="connsiteX317" fmla="*/ 2325251 w 5764470"/>
              <a:gd name="connsiteY317" fmla="*/ 352296 h 2366710"/>
              <a:gd name="connsiteX318" fmla="*/ 2470751 w 5764470"/>
              <a:gd name="connsiteY318" fmla="*/ 337166 h 2366710"/>
              <a:gd name="connsiteX319" fmla="*/ 2443237 w 5764470"/>
              <a:gd name="connsiteY319" fmla="*/ 168921 h 2366710"/>
              <a:gd name="connsiteX320" fmla="*/ 3248071 w 5764470"/>
              <a:gd name="connsiteY320" fmla="*/ 757026 h 2366710"/>
              <a:gd name="connsiteX321" fmla="*/ 4132270 w 5764470"/>
              <a:gd name="connsiteY321" fmla="*/ 1352474 h 2366710"/>
              <a:gd name="connsiteX322" fmla="*/ 4267466 w 5764470"/>
              <a:gd name="connsiteY322" fmla="*/ 1330198 h 2366710"/>
              <a:gd name="connsiteX323" fmla="*/ 4437591 w 5764470"/>
              <a:gd name="connsiteY323" fmla="*/ 1305866 h 2366710"/>
              <a:gd name="connsiteX324" fmla="*/ 4916418 w 5764470"/>
              <a:gd name="connsiteY324" fmla="*/ 1633617 h 2366710"/>
              <a:gd name="connsiteX325" fmla="*/ 4972710 w 5764470"/>
              <a:gd name="connsiteY325" fmla="*/ 1853462 h 2366710"/>
              <a:gd name="connsiteX326" fmla="*/ 5077512 w 5764470"/>
              <a:gd name="connsiteY326" fmla="*/ 2134491 h 2366710"/>
              <a:gd name="connsiteX327" fmla="*/ 5306950 w 5764470"/>
              <a:gd name="connsiteY327" fmla="*/ 2234425 h 2366710"/>
              <a:gd name="connsiteX328" fmla="*/ 5503875 w 5764470"/>
              <a:gd name="connsiteY328" fmla="*/ 2303430 h 2366710"/>
              <a:gd name="connsiteX329" fmla="*/ 5573712 w 5764470"/>
              <a:gd name="connsiteY329" fmla="*/ 2353238 h 2366710"/>
              <a:gd name="connsiteX330" fmla="*/ 5586579 w 5764470"/>
              <a:gd name="connsiteY330" fmla="*/ 2366710 h 2366710"/>
              <a:gd name="connsiteX331" fmla="*/ 5508927 w 5764470"/>
              <a:gd name="connsiteY331" fmla="*/ 2366710 h 2366710"/>
              <a:gd name="connsiteX332" fmla="*/ 5479715 w 5764470"/>
              <a:gd name="connsiteY332" fmla="*/ 2345957 h 2366710"/>
              <a:gd name="connsiteX333" fmla="*/ 5295218 w 5764470"/>
              <a:gd name="connsiteY333" fmla="*/ 2282233 h 2366710"/>
              <a:gd name="connsiteX334" fmla="*/ 5043958 w 5764470"/>
              <a:gd name="connsiteY334" fmla="*/ 2170530 h 2366710"/>
              <a:gd name="connsiteX335" fmla="*/ 4924017 w 5764470"/>
              <a:gd name="connsiteY335" fmla="*/ 1861029 h 2366710"/>
              <a:gd name="connsiteX336" fmla="*/ 4871299 w 5764470"/>
              <a:gd name="connsiteY336" fmla="*/ 1650904 h 2366710"/>
              <a:gd name="connsiteX337" fmla="*/ 4460023 w 5764470"/>
              <a:gd name="connsiteY337" fmla="*/ 1350741 h 2366710"/>
              <a:gd name="connsiteX338" fmla="*/ 4436030 w 5764470"/>
              <a:gd name="connsiteY338" fmla="*/ 1349747 h 2366710"/>
              <a:gd name="connsiteX339" fmla="*/ 4274683 w 5764470"/>
              <a:gd name="connsiteY339" fmla="*/ 1373142 h 2366710"/>
              <a:gd name="connsiteX340" fmla="*/ 4133775 w 5764470"/>
              <a:gd name="connsiteY340" fmla="*/ 1396044 h 2366710"/>
              <a:gd name="connsiteX341" fmla="*/ 3209650 w 5764470"/>
              <a:gd name="connsiteY341" fmla="*/ 782415 h 2366710"/>
              <a:gd name="connsiteX342" fmla="*/ 2441449 w 5764470"/>
              <a:gd name="connsiteY342" fmla="*/ 212050 h 2366710"/>
              <a:gd name="connsiteX343" fmla="*/ 2299151 w 5764470"/>
              <a:gd name="connsiteY343" fmla="*/ 226776 h 2366710"/>
              <a:gd name="connsiteX344" fmla="*/ 1736940 w 5764470"/>
              <a:gd name="connsiteY344" fmla="*/ 652209 h 2366710"/>
              <a:gd name="connsiteX345" fmla="*/ 1504688 w 5764470"/>
              <a:gd name="connsiteY345" fmla="*/ 1234364 h 2366710"/>
              <a:gd name="connsiteX346" fmla="*/ 1209006 w 5764470"/>
              <a:gd name="connsiteY346" fmla="*/ 1882647 h 2366710"/>
              <a:gd name="connsiteX347" fmla="*/ 691068 w 5764470"/>
              <a:gd name="connsiteY347" fmla="*/ 2142397 h 2366710"/>
              <a:gd name="connsiteX348" fmla="*/ 573638 w 5764470"/>
              <a:gd name="connsiteY348" fmla="*/ 2181074 h 2366710"/>
              <a:gd name="connsiteX349" fmla="*/ 264675 w 5764470"/>
              <a:gd name="connsiteY349" fmla="*/ 2352703 h 2366710"/>
              <a:gd name="connsiteX350" fmla="*/ 251242 w 5764470"/>
              <a:gd name="connsiteY350" fmla="*/ 2366710 h 2366710"/>
              <a:gd name="connsiteX351" fmla="*/ 190986 w 5764470"/>
              <a:gd name="connsiteY351" fmla="*/ 2366710 h 2366710"/>
              <a:gd name="connsiteX352" fmla="*/ 237190 w 5764470"/>
              <a:gd name="connsiteY352" fmla="*/ 2318987 h 2366710"/>
              <a:gd name="connsiteX353" fmla="*/ 560242 w 5764470"/>
              <a:gd name="connsiteY353" fmla="*/ 2140495 h 2366710"/>
              <a:gd name="connsiteX354" fmla="*/ 678104 w 5764470"/>
              <a:gd name="connsiteY354" fmla="*/ 2101832 h 2366710"/>
              <a:gd name="connsiteX355" fmla="*/ 1177317 w 5764470"/>
              <a:gd name="connsiteY355" fmla="*/ 1853494 h 2366710"/>
              <a:gd name="connsiteX356" fmla="*/ 1461385 w 5764470"/>
              <a:gd name="connsiteY356" fmla="*/ 1225182 h 2366710"/>
              <a:gd name="connsiteX357" fmla="*/ 1700693 w 5764470"/>
              <a:gd name="connsiteY357" fmla="*/ 628531 h 2366710"/>
              <a:gd name="connsiteX358" fmla="*/ 2290609 w 5764470"/>
              <a:gd name="connsiteY358" fmla="*/ 184656 h 2366710"/>
              <a:gd name="connsiteX359" fmla="*/ 2443237 w 5764470"/>
              <a:gd name="connsiteY359" fmla="*/ 168921 h 2366710"/>
              <a:gd name="connsiteX360" fmla="*/ 2417170 w 5764470"/>
              <a:gd name="connsiteY360" fmla="*/ 105 h 2366710"/>
              <a:gd name="connsiteX361" fmla="*/ 3258380 w 5764470"/>
              <a:gd name="connsiteY361" fmla="*/ 613897 h 2366710"/>
              <a:gd name="connsiteX362" fmla="*/ 4184416 w 5764470"/>
              <a:gd name="connsiteY362" fmla="*/ 1235873 h 2366710"/>
              <a:gd name="connsiteX363" fmla="*/ 4326142 w 5764470"/>
              <a:gd name="connsiteY363" fmla="*/ 1212547 h 2366710"/>
              <a:gd name="connsiteX364" fmla="*/ 4501583 w 5764470"/>
              <a:gd name="connsiteY364" fmla="*/ 1186699 h 2366710"/>
              <a:gd name="connsiteX365" fmla="*/ 5002613 w 5764470"/>
              <a:gd name="connsiteY365" fmla="*/ 1527982 h 2366710"/>
              <a:gd name="connsiteX366" fmla="*/ 5061095 w 5764470"/>
              <a:gd name="connsiteY366" fmla="*/ 1760535 h 2366710"/>
              <a:gd name="connsiteX367" fmla="*/ 5171550 w 5764470"/>
              <a:gd name="connsiteY367" fmla="*/ 2054852 h 2366710"/>
              <a:gd name="connsiteX368" fmla="*/ 5412173 w 5764470"/>
              <a:gd name="connsiteY368" fmla="*/ 2159166 h 2366710"/>
              <a:gd name="connsiteX369" fmla="*/ 5618615 w 5764470"/>
              <a:gd name="connsiteY369" fmla="*/ 2231182 h 2366710"/>
              <a:gd name="connsiteX370" fmla="*/ 5748538 w 5764470"/>
              <a:gd name="connsiteY370" fmla="*/ 2342411 h 2366710"/>
              <a:gd name="connsiteX371" fmla="*/ 5764470 w 5764470"/>
              <a:gd name="connsiteY371" fmla="*/ 2366710 h 2366710"/>
              <a:gd name="connsiteX372" fmla="*/ 5708502 w 5764470"/>
              <a:gd name="connsiteY372" fmla="*/ 2366710 h 2366710"/>
              <a:gd name="connsiteX373" fmla="*/ 5662217 w 5764470"/>
              <a:gd name="connsiteY373" fmla="*/ 2318150 h 2366710"/>
              <a:gd name="connsiteX374" fmla="*/ 5596230 w 5764470"/>
              <a:gd name="connsiteY374" fmla="*/ 2271150 h 2366710"/>
              <a:gd name="connsiteX375" fmla="*/ 5402268 w 5764470"/>
              <a:gd name="connsiteY375" fmla="*/ 2204441 h 2366710"/>
              <a:gd name="connsiteX376" fmla="*/ 5139806 w 5764470"/>
              <a:gd name="connsiteY376" fmla="*/ 2087907 h 2366710"/>
              <a:gd name="connsiteX377" fmla="*/ 5015918 w 5764470"/>
              <a:gd name="connsiteY377" fmla="*/ 1767381 h 2366710"/>
              <a:gd name="connsiteX378" fmla="*/ 4960877 w 5764470"/>
              <a:gd name="connsiteY378" fmla="*/ 1547575 h 2366710"/>
              <a:gd name="connsiteX379" fmla="*/ 4530044 w 5764470"/>
              <a:gd name="connsiteY379" fmla="*/ 1233560 h 2366710"/>
              <a:gd name="connsiteX380" fmla="*/ 4503909 w 5764470"/>
              <a:gd name="connsiteY380" fmla="*/ 1232484 h 2366710"/>
              <a:gd name="connsiteX381" fmla="*/ 4334619 w 5764470"/>
              <a:gd name="connsiteY381" fmla="*/ 1256840 h 2366710"/>
              <a:gd name="connsiteX382" fmla="*/ 4187196 w 5764470"/>
              <a:gd name="connsiteY382" fmla="*/ 1281245 h 2366710"/>
              <a:gd name="connsiteX383" fmla="*/ 3220365 w 5764470"/>
              <a:gd name="connsiteY383" fmla="*/ 640175 h 2366710"/>
              <a:gd name="connsiteX384" fmla="*/ 2416223 w 5764470"/>
              <a:gd name="connsiteY384" fmla="*/ 43113 h 2366710"/>
              <a:gd name="connsiteX385" fmla="*/ 2267133 w 5764470"/>
              <a:gd name="connsiteY385" fmla="*/ 59280 h 2366710"/>
              <a:gd name="connsiteX386" fmla="*/ 1678431 w 5764470"/>
              <a:gd name="connsiteY386" fmla="*/ 505817 h 2366710"/>
              <a:gd name="connsiteX387" fmla="*/ 1435561 w 5764470"/>
              <a:gd name="connsiteY387" fmla="*/ 1116681 h 2366710"/>
              <a:gd name="connsiteX388" fmla="*/ 1127444 w 5764470"/>
              <a:gd name="connsiteY388" fmla="*/ 1795776 h 2366710"/>
              <a:gd name="connsiteX389" fmla="*/ 585515 w 5764470"/>
              <a:gd name="connsiteY389" fmla="*/ 2067596 h 2366710"/>
              <a:gd name="connsiteX390" fmla="*/ 463293 w 5764470"/>
              <a:gd name="connsiteY390" fmla="*/ 2106074 h 2366710"/>
              <a:gd name="connsiteX391" fmla="*/ 139714 w 5764470"/>
              <a:gd name="connsiteY391" fmla="*/ 2285962 h 2366710"/>
              <a:gd name="connsiteX392" fmla="*/ 62283 w 5764470"/>
              <a:gd name="connsiteY392" fmla="*/ 2366710 h 2366710"/>
              <a:gd name="connsiteX393" fmla="*/ 0 w 5764470"/>
              <a:gd name="connsiteY393" fmla="*/ 2366710 h 2366710"/>
              <a:gd name="connsiteX394" fmla="*/ 111837 w 5764470"/>
              <a:gd name="connsiteY394" fmla="*/ 2250983 h 2366710"/>
              <a:gd name="connsiteX395" fmla="*/ 449509 w 5764470"/>
              <a:gd name="connsiteY395" fmla="*/ 2064173 h 2366710"/>
              <a:gd name="connsiteX396" fmla="*/ 572604 w 5764470"/>
              <a:gd name="connsiteY396" fmla="*/ 2025731 h 2366710"/>
              <a:gd name="connsiteX397" fmla="*/ 1094915 w 5764470"/>
              <a:gd name="connsiteY397" fmla="*/ 1765727 h 2366710"/>
              <a:gd name="connsiteX398" fmla="*/ 1391397 w 5764470"/>
              <a:gd name="connsiteY398" fmla="*/ 1107031 h 2366710"/>
              <a:gd name="connsiteX399" fmla="*/ 1641324 w 5764470"/>
              <a:gd name="connsiteY399" fmla="*/ 481666 h 2366710"/>
              <a:gd name="connsiteX400" fmla="*/ 2257734 w 5764470"/>
              <a:gd name="connsiteY400" fmla="*/ 16693 h 2366710"/>
              <a:gd name="connsiteX401" fmla="*/ 2417170 w 5764470"/>
              <a:gd name="connsiteY401" fmla="*/ 105 h 2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5764470" h="2366710">
                <a:moveTo>
                  <a:pt x="2757185" y="2203180"/>
                </a:moveTo>
                <a:cubicBezTo>
                  <a:pt x="2835788" y="2207162"/>
                  <a:pt x="2901846" y="2242886"/>
                  <a:pt x="2961270" y="2294092"/>
                </a:cubicBezTo>
                <a:lnTo>
                  <a:pt x="3032635" y="2366710"/>
                </a:lnTo>
                <a:lnTo>
                  <a:pt x="2966696" y="2366710"/>
                </a:lnTo>
                <a:lnTo>
                  <a:pt x="2936814" y="2335760"/>
                </a:lnTo>
                <a:cubicBezTo>
                  <a:pt x="2882910" y="2288147"/>
                  <a:pt x="2824090" y="2255088"/>
                  <a:pt x="2755855" y="2251154"/>
                </a:cubicBezTo>
                <a:cubicBezTo>
                  <a:pt x="2736359" y="2250030"/>
                  <a:pt x="2716096" y="2251283"/>
                  <a:pt x="2694957" y="2255255"/>
                </a:cubicBezTo>
                <a:cubicBezTo>
                  <a:pt x="2620186" y="2273924"/>
                  <a:pt x="2552619" y="2312625"/>
                  <a:pt x="2499179" y="2366532"/>
                </a:cubicBezTo>
                <a:lnTo>
                  <a:pt x="2499032" y="2366710"/>
                </a:lnTo>
                <a:lnTo>
                  <a:pt x="2437891" y="2366710"/>
                </a:lnTo>
                <a:lnTo>
                  <a:pt x="2468390" y="2330059"/>
                </a:lnTo>
                <a:cubicBezTo>
                  <a:pt x="2528043" y="2270494"/>
                  <a:pt x="2603381" y="2227991"/>
                  <a:pt x="2686601" y="2207919"/>
                </a:cubicBezTo>
                <a:cubicBezTo>
                  <a:pt x="2711245" y="2203495"/>
                  <a:pt x="2734727" y="2202042"/>
                  <a:pt x="2757185" y="2203180"/>
                </a:cubicBezTo>
                <a:close/>
                <a:moveTo>
                  <a:pt x="2728542" y="2033233"/>
                </a:moveTo>
                <a:cubicBezTo>
                  <a:pt x="2901031" y="2040068"/>
                  <a:pt x="3018915" y="2189059"/>
                  <a:pt x="3133262" y="2334238"/>
                </a:cubicBezTo>
                <a:lnTo>
                  <a:pt x="3159796" y="2366710"/>
                </a:lnTo>
                <a:lnTo>
                  <a:pt x="3102157" y="2366710"/>
                </a:lnTo>
                <a:lnTo>
                  <a:pt x="3095320" y="2358346"/>
                </a:lnTo>
                <a:cubicBezTo>
                  <a:pt x="2986452" y="2220244"/>
                  <a:pt x="2876224" y="2082752"/>
                  <a:pt x="2725584" y="2074549"/>
                </a:cubicBezTo>
                <a:cubicBezTo>
                  <a:pt x="2704065" y="2073378"/>
                  <a:pt x="2681720" y="2074845"/>
                  <a:pt x="2658437" y="2079325"/>
                </a:cubicBezTo>
                <a:cubicBezTo>
                  <a:pt x="2562224" y="2097992"/>
                  <a:pt x="2471383" y="2162126"/>
                  <a:pt x="2389860" y="2271018"/>
                </a:cubicBezTo>
                <a:lnTo>
                  <a:pt x="2337520" y="2366710"/>
                </a:lnTo>
                <a:lnTo>
                  <a:pt x="2287337" y="2366710"/>
                </a:lnTo>
                <a:lnTo>
                  <a:pt x="2352272" y="2248156"/>
                </a:lnTo>
                <a:cubicBezTo>
                  <a:pt x="2443719" y="2130098"/>
                  <a:pt x="2543074" y="2059785"/>
                  <a:pt x="2651126" y="2039432"/>
                </a:cubicBezTo>
                <a:cubicBezTo>
                  <a:pt x="2678145" y="2034182"/>
                  <a:pt x="2703900" y="2032256"/>
                  <a:pt x="2728542" y="2033233"/>
                </a:cubicBezTo>
                <a:close/>
                <a:moveTo>
                  <a:pt x="2705148" y="1863183"/>
                </a:moveTo>
                <a:cubicBezTo>
                  <a:pt x="2892879" y="1870170"/>
                  <a:pt x="3021695" y="2032457"/>
                  <a:pt x="3146665" y="2190259"/>
                </a:cubicBezTo>
                <a:cubicBezTo>
                  <a:pt x="3180277" y="2232865"/>
                  <a:pt x="3213447" y="2274883"/>
                  <a:pt x="3247352" y="2313817"/>
                </a:cubicBezTo>
                <a:lnTo>
                  <a:pt x="3300269" y="2366710"/>
                </a:lnTo>
                <a:lnTo>
                  <a:pt x="3234555" y="2366710"/>
                </a:lnTo>
                <a:lnTo>
                  <a:pt x="3213736" y="2346242"/>
                </a:lnTo>
                <a:cubicBezTo>
                  <a:pt x="3177863" y="2305507"/>
                  <a:pt x="3143460" y="2262134"/>
                  <a:pt x="3109425" y="2219184"/>
                </a:cubicBezTo>
                <a:cubicBezTo>
                  <a:pt x="2990301" y="2068853"/>
                  <a:pt x="2869487" y="1919125"/>
                  <a:pt x="2703115" y="1910716"/>
                </a:cubicBezTo>
                <a:cubicBezTo>
                  <a:pt x="2679347" y="1909514"/>
                  <a:pt x="2654650" y="1911196"/>
                  <a:pt x="2628895" y="1916173"/>
                </a:cubicBezTo>
                <a:cubicBezTo>
                  <a:pt x="2523016" y="1936617"/>
                  <a:pt x="2422748" y="2008199"/>
                  <a:pt x="2331661" y="2128448"/>
                </a:cubicBezTo>
                <a:cubicBezTo>
                  <a:pt x="2301639" y="2174177"/>
                  <a:pt x="2275729" y="2222353"/>
                  <a:pt x="2254173" y="2272416"/>
                </a:cubicBezTo>
                <a:lnTo>
                  <a:pt x="2222983" y="2366710"/>
                </a:lnTo>
                <a:lnTo>
                  <a:pt x="2174627" y="2366710"/>
                </a:lnTo>
                <a:lnTo>
                  <a:pt x="2213671" y="2250378"/>
                </a:lnTo>
                <a:cubicBezTo>
                  <a:pt x="2236473" y="2198178"/>
                  <a:pt x="2263859" y="2147991"/>
                  <a:pt x="2295568" y="2100419"/>
                </a:cubicBezTo>
                <a:cubicBezTo>
                  <a:pt x="2393966" y="1970897"/>
                  <a:pt x="2503243" y="1891427"/>
                  <a:pt x="2620924" y="1870161"/>
                </a:cubicBezTo>
                <a:cubicBezTo>
                  <a:pt x="2650309" y="1864355"/>
                  <a:pt x="2678329" y="1862184"/>
                  <a:pt x="2705148" y="1863183"/>
                </a:cubicBezTo>
                <a:close/>
                <a:moveTo>
                  <a:pt x="2677009" y="1693605"/>
                </a:moveTo>
                <a:cubicBezTo>
                  <a:pt x="2880122" y="1700254"/>
                  <a:pt x="3019197" y="1876192"/>
                  <a:pt x="3154776" y="2046994"/>
                </a:cubicBezTo>
                <a:cubicBezTo>
                  <a:pt x="3242471" y="2157739"/>
                  <a:pt x="3332137" y="2270606"/>
                  <a:pt x="3439445" y="2337165"/>
                </a:cubicBezTo>
                <a:lnTo>
                  <a:pt x="3497358" y="2366710"/>
                </a:lnTo>
                <a:lnTo>
                  <a:pt x="3402712" y="2366710"/>
                </a:lnTo>
                <a:lnTo>
                  <a:pt x="3353864" y="2332277"/>
                </a:lnTo>
                <a:cubicBezTo>
                  <a:pt x="3267231" y="2262311"/>
                  <a:pt x="3191949" y="2167522"/>
                  <a:pt x="3118033" y="2074201"/>
                </a:cubicBezTo>
                <a:cubicBezTo>
                  <a:pt x="2988679" y="1910891"/>
                  <a:pt x="2858682" y="1746884"/>
                  <a:pt x="2676530" y="1740670"/>
                </a:cubicBezTo>
                <a:cubicBezTo>
                  <a:pt x="2650509" y="1739782"/>
                  <a:pt x="2623422" y="1742115"/>
                  <a:pt x="2595121" y="1748129"/>
                </a:cubicBezTo>
                <a:cubicBezTo>
                  <a:pt x="2479558" y="1771215"/>
                  <a:pt x="2370745" y="1849841"/>
                  <a:pt x="2271382" y="1981932"/>
                </a:cubicBezTo>
                <a:cubicBezTo>
                  <a:pt x="2201774" y="2074785"/>
                  <a:pt x="2166522" y="2195160"/>
                  <a:pt x="2132429" y="2307745"/>
                </a:cubicBezTo>
                <a:lnTo>
                  <a:pt x="2114154" y="2366710"/>
                </a:lnTo>
                <a:lnTo>
                  <a:pt x="2065343" y="2366710"/>
                </a:lnTo>
                <a:lnTo>
                  <a:pt x="2087505" y="2295018"/>
                </a:lnTo>
                <a:cubicBezTo>
                  <a:pt x="2123109" y="2176839"/>
                  <a:pt x="2159302" y="2054329"/>
                  <a:pt x="2234013" y="1952981"/>
                </a:cubicBezTo>
                <a:cubicBezTo>
                  <a:pt x="2340249" y="1811600"/>
                  <a:pt x="2460167" y="1727344"/>
                  <a:pt x="2585863" y="1701629"/>
                </a:cubicBezTo>
                <a:cubicBezTo>
                  <a:pt x="2617670" y="1695161"/>
                  <a:pt x="2647994" y="1692656"/>
                  <a:pt x="2677009" y="1693605"/>
                </a:cubicBezTo>
                <a:close/>
                <a:moveTo>
                  <a:pt x="2651847" y="1524481"/>
                </a:moveTo>
                <a:cubicBezTo>
                  <a:pt x="2870198" y="1531206"/>
                  <a:pt x="3020165" y="1720156"/>
                  <a:pt x="3165976" y="1903937"/>
                </a:cubicBezTo>
                <a:cubicBezTo>
                  <a:pt x="3316703" y="2095046"/>
                  <a:pt x="3474126" y="2294264"/>
                  <a:pt x="3706716" y="2280338"/>
                </a:cubicBezTo>
                <a:cubicBezTo>
                  <a:pt x="3734436" y="2278218"/>
                  <a:pt x="3761978" y="2274265"/>
                  <a:pt x="3789158" y="2268499"/>
                </a:cubicBezTo>
                <a:cubicBezTo>
                  <a:pt x="3824491" y="2261030"/>
                  <a:pt x="3860435" y="2256690"/>
                  <a:pt x="3896551" y="2255525"/>
                </a:cubicBezTo>
                <a:cubicBezTo>
                  <a:pt x="3962693" y="2258817"/>
                  <a:pt x="4026613" y="2280976"/>
                  <a:pt x="4080701" y="2319373"/>
                </a:cubicBezTo>
                <a:lnTo>
                  <a:pt x="4130602" y="2366710"/>
                </a:lnTo>
                <a:lnTo>
                  <a:pt x="4065716" y="2366710"/>
                </a:lnTo>
                <a:lnTo>
                  <a:pt x="4059971" y="2361095"/>
                </a:lnTo>
                <a:cubicBezTo>
                  <a:pt x="4014878" y="2327793"/>
                  <a:pt x="3961500" y="2307648"/>
                  <a:pt x="3905775" y="2302895"/>
                </a:cubicBezTo>
                <a:lnTo>
                  <a:pt x="3896627" y="2302522"/>
                </a:lnTo>
                <a:cubicBezTo>
                  <a:pt x="3863267" y="2303574"/>
                  <a:pt x="3830099" y="2307741"/>
                  <a:pt x="3797565" y="2314969"/>
                </a:cubicBezTo>
                <a:cubicBezTo>
                  <a:pt x="3768610" y="2320979"/>
                  <a:pt x="3739356" y="2325160"/>
                  <a:pt x="3709879" y="2327467"/>
                </a:cubicBezTo>
                <a:cubicBezTo>
                  <a:pt x="3451937" y="2341646"/>
                  <a:pt x="3287324" y="2136044"/>
                  <a:pt x="3127427" y="1932810"/>
                </a:cubicBezTo>
                <a:cubicBezTo>
                  <a:pt x="2983460" y="1751005"/>
                  <a:pt x="2846214" y="1577471"/>
                  <a:pt x="2649845" y="1570973"/>
                </a:cubicBezTo>
                <a:cubicBezTo>
                  <a:pt x="2621792" y="1570044"/>
                  <a:pt x="2592532" y="1572524"/>
                  <a:pt x="2561875" y="1578877"/>
                </a:cubicBezTo>
                <a:cubicBezTo>
                  <a:pt x="2436180" y="1604599"/>
                  <a:pt x="2318398" y="1690247"/>
                  <a:pt x="2211629" y="1834215"/>
                </a:cubicBezTo>
                <a:cubicBezTo>
                  <a:pt x="2136483" y="1935543"/>
                  <a:pt x="2098767" y="2064082"/>
                  <a:pt x="2062058" y="2188743"/>
                </a:cubicBezTo>
                <a:cubicBezTo>
                  <a:pt x="2051269" y="2225388"/>
                  <a:pt x="2040387" y="2262357"/>
                  <a:pt x="2028465" y="2298848"/>
                </a:cubicBezTo>
                <a:lnTo>
                  <a:pt x="2003259" y="2366710"/>
                </a:lnTo>
                <a:lnTo>
                  <a:pt x="1955403" y="2366710"/>
                </a:lnTo>
                <a:lnTo>
                  <a:pt x="1985977" y="2283750"/>
                </a:lnTo>
                <a:cubicBezTo>
                  <a:pt x="1997441" y="2248436"/>
                  <a:pt x="2008110" y="2212085"/>
                  <a:pt x="2018906" y="2175223"/>
                </a:cubicBezTo>
                <a:cubicBezTo>
                  <a:pt x="2056643" y="2046248"/>
                  <a:pt x="2095791" y="1914289"/>
                  <a:pt x="2175541" y="1806191"/>
                </a:cubicBezTo>
                <a:cubicBezTo>
                  <a:pt x="2289593" y="1653386"/>
                  <a:pt x="2416777" y="1561159"/>
                  <a:pt x="2553895" y="1533303"/>
                </a:cubicBezTo>
                <a:cubicBezTo>
                  <a:pt x="2588065" y="1526279"/>
                  <a:pt x="2620655" y="1523521"/>
                  <a:pt x="2651847" y="1524481"/>
                </a:cubicBezTo>
                <a:close/>
                <a:moveTo>
                  <a:pt x="2623767" y="1353579"/>
                </a:moveTo>
                <a:cubicBezTo>
                  <a:pt x="2858431" y="1360797"/>
                  <a:pt x="3018949" y="1563079"/>
                  <a:pt x="3174988" y="1759846"/>
                </a:cubicBezTo>
                <a:cubicBezTo>
                  <a:pt x="3338694" y="1966282"/>
                  <a:pt x="3509161" y="2179090"/>
                  <a:pt x="3760561" y="2164201"/>
                </a:cubicBezTo>
                <a:cubicBezTo>
                  <a:pt x="3790070" y="2161639"/>
                  <a:pt x="3819317" y="2157311"/>
                  <a:pt x="3848281" y="2151278"/>
                </a:cubicBezTo>
                <a:cubicBezTo>
                  <a:pt x="3886130" y="2142863"/>
                  <a:pt x="3924721" y="2138043"/>
                  <a:pt x="3963547" y="2136878"/>
                </a:cubicBezTo>
                <a:cubicBezTo>
                  <a:pt x="4034386" y="2140028"/>
                  <a:pt x="4102895" y="2163489"/>
                  <a:pt x="4160869" y="2204464"/>
                </a:cubicBezTo>
                <a:cubicBezTo>
                  <a:pt x="4189856" y="2224950"/>
                  <a:pt x="4215600" y="2249378"/>
                  <a:pt x="4237424" y="2276897"/>
                </a:cubicBezTo>
                <a:lnTo>
                  <a:pt x="4289779" y="2366710"/>
                </a:lnTo>
                <a:lnTo>
                  <a:pt x="4237512" y="2366710"/>
                </a:lnTo>
                <a:lnTo>
                  <a:pt x="4204302" y="2309326"/>
                </a:lnTo>
                <a:cubicBezTo>
                  <a:pt x="4186117" y="2285951"/>
                  <a:pt x="4164747" y="2265033"/>
                  <a:pt x="4140718" y="2247239"/>
                </a:cubicBezTo>
                <a:cubicBezTo>
                  <a:pt x="4092661" y="2211646"/>
                  <a:pt x="4035765" y="2189904"/>
                  <a:pt x="3976275" y="2184395"/>
                </a:cubicBezTo>
                <a:lnTo>
                  <a:pt x="3965350" y="2183936"/>
                </a:lnTo>
                <a:cubicBezTo>
                  <a:pt x="3929487" y="2185074"/>
                  <a:pt x="3893841" y="2189587"/>
                  <a:pt x="3858867" y="2197395"/>
                </a:cubicBezTo>
                <a:cubicBezTo>
                  <a:pt x="3827458" y="2203851"/>
                  <a:pt x="3795684" y="2208496"/>
                  <a:pt x="3763670" y="2211310"/>
                </a:cubicBezTo>
                <a:cubicBezTo>
                  <a:pt x="3486911" y="2228210"/>
                  <a:pt x="3309848" y="2004691"/>
                  <a:pt x="3138601" y="1789242"/>
                </a:cubicBezTo>
                <a:cubicBezTo>
                  <a:pt x="2983326" y="1592502"/>
                  <a:pt x="2835643" y="1407738"/>
                  <a:pt x="2624171" y="1401645"/>
                </a:cubicBezTo>
                <a:cubicBezTo>
                  <a:pt x="2593960" y="1400774"/>
                  <a:pt x="2562447" y="1403551"/>
                  <a:pt x="2529424" y="1410459"/>
                </a:cubicBezTo>
                <a:cubicBezTo>
                  <a:pt x="2394053" y="1438390"/>
                  <a:pt x="2267323" y="1530196"/>
                  <a:pt x="2152692" y="1686892"/>
                </a:cubicBezTo>
                <a:cubicBezTo>
                  <a:pt x="2072021" y="1796263"/>
                  <a:pt x="2031761" y="1935135"/>
                  <a:pt x="1992874" y="2071888"/>
                </a:cubicBezTo>
                <a:cubicBezTo>
                  <a:pt x="1970007" y="2150786"/>
                  <a:pt x="1946655" y="2231077"/>
                  <a:pt x="1914828" y="2305797"/>
                </a:cubicBezTo>
                <a:lnTo>
                  <a:pt x="1883473" y="2366710"/>
                </a:lnTo>
                <a:lnTo>
                  <a:pt x="1829645" y="2366710"/>
                </a:lnTo>
                <a:lnTo>
                  <a:pt x="1872610" y="2282904"/>
                </a:lnTo>
                <a:cubicBezTo>
                  <a:pt x="1902493" y="2212291"/>
                  <a:pt x="1924985" y="2134792"/>
                  <a:pt x="1948109" y="2054818"/>
                </a:cubicBezTo>
                <a:cubicBezTo>
                  <a:pt x="1988355" y="1916381"/>
                  <a:pt x="2029648" y="1773197"/>
                  <a:pt x="2115355" y="1657080"/>
                </a:cubicBezTo>
                <a:cubicBezTo>
                  <a:pt x="2236815" y="1492392"/>
                  <a:pt x="2372955" y="1393575"/>
                  <a:pt x="2518455" y="1363013"/>
                </a:cubicBezTo>
                <a:cubicBezTo>
                  <a:pt x="2555207" y="1355498"/>
                  <a:pt x="2590244" y="1352548"/>
                  <a:pt x="2623767" y="1353579"/>
                </a:cubicBezTo>
                <a:close/>
                <a:moveTo>
                  <a:pt x="2598660" y="1183156"/>
                </a:moveTo>
                <a:cubicBezTo>
                  <a:pt x="2847709" y="1189686"/>
                  <a:pt x="3019103" y="1405502"/>
                  <a:pt x="3185407" y="1614112"/>
                </a:cubicBezTo>
                <a:cubicBezTo>
                  <a:pt x="3360843" y="1834519"/>
                  <a:pt x="3542501" y="2063884"/>
                  <a:pt x="3813633" y="2045884"/>
                </a:cubicBezTo>
                <a:cubicBezTo>
                  <a:pt x="3845769" y="2042894"/>
                  <a:pt x="3877713" y="2038114"/>
                  <a:pt x="3909279" y="2031555"/>
                </a:cubicBezTo>
                <a:cubicBezTo>
                  <a:pt x="3949693" y="2022221"/>
                  <a:pt x="3990933" y="2016913"/>
                  <a:pt x="4032419" y="2015733"/>
                </a:cubicBezTo>
                <a:cubicBezTo>
                  <a:pt x="4107825" y="2018259"/>
                  <a:pt x="4180924" y="2042691"/>
                  <a:pt x="4242792" y="2086052"/>
                </a:cubicBezTo>
                <a:cubicBezTo>
                  <a:pt x="4304717" y="2129427"/>
                  <a:pt x="4352612" y="2189810"/>
                  <a:pt x="4380678" y="2259788"/>
                </a:cubicBezTo>
                <a:cubicBezTo>
                  <a:pt x="4391211" y="2286005"/>
                  <a:pt x="4399912" y="2312868"/>
                  <a:pt x="4406737" y="2340186"/>
                </a:cubicBezTo>
                <a:lnTo>
                  <a:pt x="4411461" y="2366710"/>
                </a:lnTo>
                <a:lnTo>
                  <a:pt x="4363582" y="2366710"/>
                </a:lnTo>
                <a:lnTo>
                  <a:pt x="4361625" y="2355802"/>
                </a:lnTo>
                <a:cubicBezTo>
                  <a:pt x="4355231" y="2330532"/>
                  <a:pt x="4347057" y="2305700"/>
                  <a:pt x="4337149" y="2281492"/>
                </a:cubicBezTo>
                <a:cubicBezTo>
                  <a:pt x="4312890" y="2222256"/>
                  <a:pt x="4272860" y="2170741"/>
                  <a:pt x="4221346" y="2132552"/>
                </a:cubicBezTo>
                <a:cubicBezTo>
                  <a:pt x="4169833" y="2094363"/>
                  <a:pt x="4108832" y="2070979"/>
                  <a:pt x="4045063" y="2064975"/>
                </a:cubicBezTo>
                <a:lnTo>
                  <a:pt x="4031993" y="2064439"/>
                </a:lnTo>
                <a:cubicBezTo>
                  <a:pt x="3993496" y="2065861"/>
                  <a:pt x="3955153" y="2070825"/>
                  <a:pt x="3917635" y="2079326"/>
                </a:cubicBezTo>
                <a:cubicBezTo>
                  <a:pt x="3884073" y="2086567"/>
                  <a:pt x="3850061" y="2091562"/>
                  <a:pt x="3815854" y="2094276"/>
                </a:cubicBezTo>
                <a:cubicBezTo>
                  <a:pt x="3520672" y="2113457"/>
                  <a:pt x="3331045" y="1875060"/>
                  <a:pt x="3148105" y="1644776"/>
                </a:cubicBezTo>
                <a:cubicBezTo>
                  <a:pt x="2982182" y="1436179"/>
                  <a:pt x="2824254" y="1237571"/>
                  <a:pt x="2597711" y="1231178"/>
                </a:cubicBezTo>
                <a:cubicBezTo>
                  <a:pt x="2565348" y="1230265"/>
                  <a:pt x="2531584" y="1233274"/>
                  <a:pt x="2496198" y="1240736"/>
                </a:cubicBezTo>
                <a:cubicBezTo>
                  <a:pt x="2351133" y="1271313"/>
                  <a:pt x="2215384" y="1371455"/>
                  <a:pt x="2092972" y="1538275"/>
                </a:cubicBezTo>
                <a:cubicBezTo>
                  <a:pt x="2006766" y="1656114"/>
                  <a:pt x="1963955" y="1805326"/>
                  <a:pt x="1922635" y="1949378"/>
                </a:cubicBezTo>
                <a:cubicBezTo>
                  <a:pt x="1885406" y="2076411"/>
                  <a:pt x="1848075" y="2206379"/>
                  <a:pt x="1780955" y="2314744"/>
                </a:cubicBezTo>
                <a:lnTo>
                  <a:pt x="1740446" y="2366710"/>
                </a:lnTo>
                <a:lnTo>
                  <a:pt x="1683114" y="2366710"/>
                </a:lnTo>
                <a:lnTo>
                  <a:pt x="1743913" y="2289440"/>
                </a:lnTo>
                <a:cubicBezTo>
                  <a:pt x="1806741" y="2188525"/>
                  <a:pt x="1841944" y="2065488"/>
                  <a:pt x="1878564" y="1937123"/>
                </a:cubicBezTo>
                <a:cubicBezTo>
                  <a:pt x="1920915" y="1788759"/>
                  <a:pt x="1964719" y="1636112"/>
                  <a:pt x="2056039" y="1509344"/>
                </a:cubicBezTo>
                <a:cubicBezTo>
                  <a:pt x="2185340" y="1332802"/>
                  <a:pt x="2330453" y="1226957"/>
                  <a:pt x="2486958" y="1193803"/>
                </a:cubicBezTo>
                <a:cubicBezTo>
                  <a:pt x="2525917" y="1185562"/>
                  <a:pt x="2563081" y="1182224"/>
                  <a:pt x="2598660" y="1183156"/>
                </a:cubicBezTo>
                <a:close/>
                <a:moveTo>
                  <a:pt x="2572993" y="1014673"/>
                </a:moveTo>
                <a:cubicBezTo>
                  <a:pt x="2837198" y="1021279"/>
                  <a:pt x="3019153" y="1250141"/>
                  <a:pt x="3195674" y="1472112"/>
                </a:cubicBezTo>
                <a:cubicBezTo>
                  <a:pt x="3383201" y="1708246"/>
                  <a:pt x="3576630" y="1950277"/>
                  <a:pt x="3866532" y="1932183"/>
                </a:cubicBezTo>
                <a:cubicBezTo>
                  <a:pt x="3900970" y="1929332"/>
                  <a:pt x="3935090" y="1924037"/>
                  <a:pt x="3968746" y="1916376"/>
                </a:cubicBezTo>
                <a:cubicBezTo>
                  <a:pt x="4011932" y="1906548"/>
                  <a:pt x="4055935" y="1900771"/>
                  <a:pt x="4100286" y="1899176"/>
                </a:cubicBezTo>
                <a:cubicBezTo>
                  <a:pt x="4180214" y="1902028"/>
                  <a:pt x="4257709" y="1927965"/>
                  <a:pt x="4323367" y="1973833"/>
                </a:cubicBezTo>
                <a:cubicBezTo>
                  <a:pt x="4389077" y="2019726"/>
                  <a:pt x="4440061" y="2083550"/>
                  <a:pt x="4470262" y="2157601"/>
                </a:cubicBezTo>
                <a:cubicBezTo>
                  <a:pt x="4492566" y="2213099"/>
                  <a:pt x="4507099" y="2271393"/>
                  <a:pt x="4513393" y="2330790"/>
                </a:cubicBezTo>
                <a:lnTo>
                  <a:pt x="4519391" y="2366710"/>
                </a:lnTo>
                <a:lnTo>
                  <a:pt x="4471678" y="2366710"/>
                </a:lnTo>
                <a:lnTo>
                  <a:pt x="4466893" y="2338458"/>
                </a:lnTo>
                <a:cubicBezTo>
                  <a:pt x="4461590" y="2283296"/>
                  <a:pt x="4448837" y="2229059"/>
                  <a:pt x="4428997" y="2177228"/>
                </a:cubicBezTo>
                <a:cubicBezTo>
                  <a:pt x="4403193" y="2113953"/>
                  <a:pt x="4360396" y="2058943"/>
                  <a:pt x="4305268" y="2018262"/>
                </a:cubicBezTo>
                <a:cubicBezTo>
                  <a:pt x="4250191" y="1977606"/>
                  <a:pt x="4184977" y="1952879"/>
                  <a:pt x="4116881" y="1946835"/>
                </a:cubicBezTo>
                <a:lnTo>
                  <a:pt x="4102088" y="1946233"/>
                </a:lnTo>
                <a:cubicBezTo>
                  <a:pt x="4060841" y="1948080"/>
                  <a:pt x="4019918" y="1953681"/>
                  <a:pt x="3979768" y="1962949"/>
                </a:cubicBezTo>
                <a:cubicBezTo>
                  <a:pt x="3944030" y="1970533"/>
                  <a:pt x="3907851" y="1976017"/>
                  <a:pt x="3871420" y="1979379"/>
                </a:cubicBezTo>
                <a:cubicBezTo>
                  <a:pt x="3556980" y="1999939"/>
                  <a:pt x="3356081" y="1747159"/>
                  <a:pt x="3161006" y="1502450"/>
                </a:cubicBezTo>
                <a:cubicBezTo>
                  <a:pt x="2984117" y="1280077"/>
                  <a:pt x="2816214" y="1068069"/>
                  <a:pt x="2574349" y="1062376"/>
                </a:cubicBezTo>
                <a:cubicBezTo>
                  <a:pt x="2539796" y="1061562"/>
                  <a:pt x="2503735" y="1064960"/>
                  <a:pt x="2465922" y="1073138"/>
                </a:cubicBezTo>
                <a:cubicBezTo>
                  <a:pt x="2311183" y="1105931"/>
                  <a:pt x="2166456" y="1213098"/>
                  <a:pt x="2036210" y="1391777"/>
                </a:cubicBezTo>
                <a:cubicBezTo>
                  <a:pt x="1944451" y="1518522"/>
                  <a:pt x="1899561" y="1677221"/>
                  <a:pt x="1855691" y="1831610"/>
                </a:cubicBezTo>
                <a:cubicBezTo>
                  <a:pt x="1805653" y="2012289"/>
                  <a:pt x="1751913" y="2198895"/>
                  <a:pt x="1623439" y="2327614"/>
                </a:cubicBezTo>
                <a:lnTo>
                  <a:pt x="1574730" y="2366710"/>
                </a:lnTo>
                <a:lnTo>
                  <a:pt x="1492589" y="2366710"/>
                </a:lnTo>
                <a:lnTo>
                  <a:pt x="1506486" y="2359370"/>
                </a:lnTo>
                <a:cubicBezTo>
                  <a:pt x="1536075" y="2340472"/>
                  <a:pt x="1563644" y="2318954"/>
                  <a:pt x="1588417" y="2293977"/>
                </a:cubicBezTo>
                <a:cubicBezTo>
                  <a:pt x="1708305" y="2173608"/>
                  <a:pt x="1757183" y="2001154"/>
                  <a:pt x="1809052" y="1817944"/>
                </a:cubicBezTo>
                <a:cubicBezTo>
                  <a:pt x="1852549" y="1661800"/>
                  <a:pt x="1902030" y="1496765"/>
                  <a:pt x="1996648" y="1363174"/>
                </a:cubicBezTo>
                <a:cubicBezTo>
                  <a:pt x="2134218" y="1174791"/>
                  <a:pt x="2287891" y="1061465"/>
                  <a:pt x="2454504" y="1026116"/>
                </a:cubicBezTo>
                <a:cubicBezTo>
                  <a:pt x="2495828" y="1017320"/>
                  <a:pt x="2535250" y="1013728"/>
                  <a:pt x="2572993" y="1014673"/>
                </a:cubicBezTo>
                <a:close/>
                <a:moveTo>
                  <a:pt x="2547498" y="846530"/>
                </a:moveTo>
                <a:cubicBezTo>
                  <a:pt x="2827909" y="853247"/>
                  <a:pt x="3018857" y="1095042"/>
                  <a:pt x="3206372" y="1330032"/>
                </a:cubicBezTo>
                <a:cubicBezTo>
                  <a:pt x="3405196" y="1579681"/>
                  <a:pt x="3610704" y="1837870"/>
                  <a:pt x="3919495" y="1816645"/>
                </a:cubicBezTo>
                <a:cubicBezTo>
                  <a:pt x="3956429" y="1813394"/>
                  <a:pt x="3993071" y="1807633"/>
                  <a:pt x="4029167" y="1799396"/>
                </a:cubicBezTo>
                <a:cubicBezTo>
                  <a:pt x="4074648" y="1788898"/>
                  <a:pt x="4121047" y="1782659"/>
                  <a:pt x="4167692" y="1780726"/>
                </a:cubicBezTo>
                <a:cubicBezTo>
                  <a:pt x="4329206" y="1778233"/>
                  <a:pt x="4483377" y="1885531"/>
                  <a:pt x="4559925" y="2052710"/>
                </a:cubicBezTo>
                <a:cubicBezTo>
                  <a:pt x="4583504" y="2111490"/>
                  <a:pt x="4598919" y="2173162"/>
                  <a:pt x="4605763" y="2236020"/>
                </a:cubicBezTo>
                <a:cubicBezTo>
                  <a:pt x="4612496" y="2279803"/>
                  <a:pt x="4619062" y="2322385"/>
                  <a:pt x="4631108" y="2361113"/>
                </a:cubicBezTo>
                <a:lnTo>
                  <a:pt x="4633443" y="2366710"/>
                </a:lnTo>
                <a:lnTo>
                  <a:pt x="4586240" y="2366710"/>
                </a:lnTo>
                <a:lnTo>
                  <a:pt x="4572123" y="2309793"/>
                </a:lnTo>
                <a:cubicBezTo>
                  <a:pt x="4567659" y="2287040"/>
                  <a:pt x="4563975" y="2263992"/>
                  <a:pt x="4560203" y="2241104"/>
                </a:cubicBezTo>
                <a:cubicBezTo>
                  <a:pt x="4553723" y="2182547"/>
                  <a:pt x="4539447" y="2125038"/>
                  <a:pt x="4517838" y="2070115"/>
                </a:cubicBezTo>
                <a:cubicBezTo>
                  <a:pt x="4490409" y="2002858"/>
                  <a:pt x="4444825" y="1944409"/>
                  <a:pt x="4386186" y="1901280"/>
                </a:cubicBezTo>
                <a:cubicBezTo>
                  <a:pt x="4327550" y="1858152"/>
                  <a:pt x="4258138" y="1832035"/>
                  <a:pt x="4185751" y="1825856"/>
                </a:cubicBezTo>
                <a:lnTo>
                  <a:pt x="4169179" y="1825174"/>
                </a:lnTo>
                <a:cubicBezTo>
                  <a:pt x="4124904" y="1827060"/>
                  <a:pt x="4080856" y="1832957"/>
                  <a:pt x="4037659" y="1842817"/>
                </a:cubicBezTo>
                <a:cubicBezTo>
                  <a:pt x="3999827" y="1851352"/>
                  <a:pt x="3961417" y="1857331"/>
                  <a:pt x="3922744" y="1860725"/>
                </a:cubicBezTo>
                <a:cubicBezTo>
                  <a:pt x="3590341" y="1883152"/>
                  <a:pt x="3376444" y="1615480"/>
                  <a:pt x="3169662" y="1356367"/>
                </a:cubicBezTo>
                <a:cubicBezTo>
                  <a:pt x="2982187" y="1120237"/>
                  <a:pt x="2802965" y="896438"/>
                  <a:pt x="2546657" y="890442"/>
                </a:cubicBezTo>
                <a:cubicBezTo>
                  <a:pt x="2510043" y="889586"/>
                  <a:pt x="2471854" y="893174"/>
                  <a:pt x="2431844" y="901806"/>
                </a:cubicBezTo>
                <a:cubicBezTo>
                  <a:pt x="2266926" y="938530"/>
                  <a:pt x="2113707" y="1051438"/>
                  <a:pt x="1975625" y="1241974"/>
                </a:cubicBezTo>
                <a:cubicBezTo>
                  <a:pt x="1878366" y="1376329"/>
                  <a:pt x="1830452" y="1546215"/>
                  <a:pt x="1784504" y="1710087"/>
                </a:cubicBezTo>
                <a:cubicBezTo>
                  <a:pt x="1731018" y="1901933"/>
                  <a:pt x="1675117" y="2100204"/>
                  <a:pt x="1539394" y="2236456"/>
                </a:cubicBezTo>
                <a:cubicBezTo>
                  <a:pt x="1511106" y="2265205"/>
                  <a:pt x="1479994" y="2289758"/>
                  <a:pt x="1446853" y="2311175"/>
                </a:cubicBezTo>
                <a:lnTo>
                  <a:pt x="1342820" y="2366710"/>
                </a:lnTo>
                <a:lnTo>
                  <a:pt x="1220241" y="2366710"/>
                </a:lnTo>
                <a:lnTo>
                  <a:pt x="1319401" y="2328399"/>
                </a:lnTo>
                <a:cubicBezTo>
                  <a:pt x="1389110" y="2297385"/>
                  <a:pt x="1453531" y="2258594"/>
                  <a:pt x="1506056" y="2204632"/>
                </a:cubicBezTo>
                <a:cubicBezTo>
                  <a:pt x="1633630" y="2076743"/>
                  <a:pt x="1685094" y="1892646"/>
                  <a:pt x="1739547" y="1698232"/>
                </a:cubicBezTo>
                <a:cubicBezTo>
                  <a:pt x="1786528" y="1530048"/>
                  <a:pt x="1835518" y="1354118"/>
                  <a:pt x="1937295" y="1215598"/>
                </a:cubicBezTo>
                <a:cubicBezTo>
                  <a:pt x="2082580" y="1018828"/>
                  <a:pt x="2245348" y="895004"/>
                  <a:pt x="2421593" y="858749"/>
                </a:cubicBezTo>
                <a:cubicBezTo>
                  <a:pt x="2465554" y="849408"/>
                  <a:pt x="2507438" y="845571"/>
                  <a:pt x="2547498" y="846530"/>
                </a:cubicBezTo>
                <a:close/>
                <a:moveTo>
                  <a:pt x="2520930" y="676043"/>
                </a:moveTo>
                <a:cubicBezTo>
                  <a:pt x="2815789" y="682389"/>
                  <a:pt x="3020130" y="937961"/>
                  <a:pt x="3216731" y="1185889"/>
                </a:cubicBezTo>
                <a:cubicBezTo>
                  <a:pt x="3425521" y="1449868"/>
                  <a:pt x="3644365" y="1725580"/>
                  <a:pt x="3972527" y="1699931"/>
                </a:cubicBezTo>
                <a:cubicBezTo>
                  <a:pt x="4011316" y="1696222"/>
                  <a:pt x="4049892" y="1690119"/>
                  <a:pt x="4087896" y="1681609"/>
                </a:cubicBezTo>
                <a:cubicBezTo>
                  <a:pt x="4135930" y="1670221"/>
                  <a:pt x="4184979" y="1663498"/>
                  <a:pt x="4234348" y="1661533"/>
                </a:cubicBezTo>
                <a:cubicBezTo>
                  <a:pt x="4404642" y="1658104"/>
                  <a:pt x="4567250" y="1771373"/>
                  <a:pt x="4648279" y="1947438"/>
                </a:cubicBezTo>
                <a:cubicBezTo>
                  <a:pt x="4673078" y="2009170"/>
                  <a:pt x="4689285" y="2073960"/>
                  <a:pt x="4696423" y="2139986"/>
                </a:cubicBezTo>
                <a:cubicBezTo>
                  <a:pt x="4707362" y="2209938"/>
                  <a:pt x="4717935" y="2276701"/>
                  <a:pt x="4748132" y="2330987"/>
                </a:cubicBezTo>
                <a:lnTo>
                  <a:pt x="4775026" y="2366710"/>
                </a:lnTo>
                <a:lnTo>
                  <a:pt x="4718117" y="2366710"/>
                </a:lnTo>
                <a:lnTo>
                  <a:pt x="4710218" y="2356335"/>
                </a:lnTo>
                <a:cubicBezTo>
                  <a:pt x="4674863" y="2294040"/>
                  <a:pt x="4663254" y="2220310"/>
                  <a:pt x="4652068" y="2149050"/>
                </a:cubicBezTo>
                <a:cubicBezTo>
                  <a:pt x="4645485" y="2087135"/>
                  <a:pt x="4630469" y="2026354"/>
                  <a:pt x="4607381" y="1968374"/>
                </a:cubicBezTo>
                <a:cubicBezTo>
                  <a:pt x="4578163" y="1897254"/>
                  <a:pt x="4529753" y="1835471"/>
                  <a:pt x="4467600" y="1789906"/>
                </a:cubicBezTo>
                <a:cubicBezTo>
                  <a:pt x="4405449" y="1744341"/>
                  <a:pt x="4331982" y="1716777"/>
                  <a:pt x="4255317" y="1710259"/>
                </a:cubicBezTo>
                <a:lnTo>
                  <a:pt x="4237021" y="1709511"/>
                </a:lnTo>
                <a:cubicBezTo>
                  <a:pt x="4190427" y="1711309"/>
                  <a:pt x="4144148" y="1717709"/>
                  <a:pt x="4098881" y="1728612"/>
                </a:cubicBezTo>
                <a:cubicBezTo>
                  <a:pt x="4058951" y="1737447"/>
                  <a:pt x="4018542" y="1743784"/>
                  <a:pt x="3977798" y="1747565"/>
                </a:cubicBezTo>
                <a:cubicBezTo>
                  <a:pt x="3627875" y="1772327"/>
                  <a:pt x="3400110" y="1489720"/>
                  <a:pt x="3182072" y="1215788"/>
                </a:cubicBezTo>
                <a:cubicBezTo>
                  <a:pt x="2983597" y="967023"/>
                  <a:pt x="2794727" y="729978"/>
                  <a:pt x="2522621" y="724100"/>
                </a:cubicBezTo>
                <a:cubicBezTo>
                  <a:pt x="2483750" y="723259"/>
                  <a:pt x="2443179" y="727138"/>
                  <a:pt x="2400639" y="736373"/>
                </a:cubicBezTo>
                <a:cubicBezTo>
                  <a:pt x="2224831" y="772650"/>
                  <a:pt x="2063804" y="896546"/>
                  <a:pt x="1917926" y="1097644"/>
                </a:cubicBezTo>
                <a:cubicBezTo>
                  <a:pt x="1815144" y="1240036"/>
                  <a:pt x="1765120" y="1420278"/>
                  <a:pt x="1716622" y="1594488"/>
                </a:cubicBezTo>
                <a:cubicBezTo>
                  <a:pt x="1660136" y="1797087"/>
                  <a:pt x="1602081" y="2007014"/>
                  <a:pt x="1459157" y="2149496"/>
                </a:cubicBezTo>
                <a:cubicBezTo>
                  <a:pt x="1369542" y="2240436"/>
                  <a:pt x="1253334" y="2292352"/>
                  <a:pt x="1132710" y="2333868"/>
                </a:cubicBezTo>
                <a:lnTo>
                  <a:pt x="1030871" y="2366710"/>
                </a:lnTo>
                <a:lnTo>
                  <a:pt x="885346" y="2366710"/>
                </a:lnTo>
                <a:lnTo>
                  <a:pt x="893105" y="2363327"/>
                </a:lnTo>
                <a:cubicBezTo>
                  <a:pt x="927099" y="2352105"/>
                  <a:pt x="961057" y="2341754"/>
                  <a:pt x="995470" y="2330988"/>
                </a:cubicBezTo>
                <a:cubicBezTo>
                  <a:pt x="1151205" y="2282575"/>
                  <a:pt x="1312678" y="2232227"/>
                  <a:pt x="1424013" y="2119337"/>
                </a:cubicBezTo>
                <a:cubicBezTo>
                  <a:pt x="1559720" y="1983518"/>
                  <a:pt x="1610267" y="1788506"/>
                  <a:pt x="1669923" y="1582560"/>
                </a:cubicBezTo>
                <a:cubicBezTo>
                  <a:pt x="1719870" y="1404487"/>
                  <a:pt x="1770031" y="1220340"/>
                  <a:pt x="1878364" y="1069042"/>
                </a:cubicBezTo>
                <a:cubicBezTo>
                  <a:pt x="2031145" y="857787"/>
                  <a:pt x="2202799" y="729544"/>
                  <a:pt x="2388779" y="689332"/>
                </a:cubicBezTo>
                <a:cubicBezTo>
                  <a:pt x="2434838" y="679317"/>
                  <a:pt x="2478808" y="675137"/>
                  <a:pt x="2520930" y="676043"/>
                </a:cubicBezTo>
                <a:close/>
                <a:moveTo>
                  <a:pt x="2495829" y="506912"/>
                </a:moveTo>
                <a:cubicBezTo>
                  <a:pt x="2805892" y="513617"/>
                  <a:pt x="3019938" y="782105"/>
                  <a:pt x="3227925" y="1042680"/>
                </a:cubicBezTo>
                <a:cubicBezTo>
                  <a:pt x="3450165" y="1321137"/>
                  <a:pt x="3679905" y="1609480"/>
                  <a:pt x="4026366" y="1584143"/>
                </a:cubicBezTo>
                <a:cubicBezTo>
                  <a:pt x="4067423" y="1580168"/>
                  <a:pt x="4108172" y="1573559"/>
                  <a:pt x="4148354" y="1564363"/>
                </a:cubicBezTo>
                <a:cubicBezTo>
                  <a:pt x="4198194" y="1553314"/>
                  <a:pt x="4248917" y="1546802"/>
                  <a:pt x="4299999" y="1544928"/>
                </a:cubicBezTo>
                <a:cubicBezTo>
                  <a:pt x="4479860" y="1541888"/>
                  <a:pt x="4650223" y="1659849"/>
                  <a:pt x="4735266" y="1844771"/>
                </a:cubicBezTo>
                <a:cubicBezTo>
                  <a:pt x="4761615" y="1909856"/>
                  <a:pt x="4778878" y="1978206"/>
                  <a:pt x="4786552" y="2047896"/>
                </a:cubicBezTo>
                <a:cubicBezTo>
                  <a:pt x="4802339" y="2143824"/>
                  <a:pt x="4818247" y="2236273"/>
                  <a:pt x="4884074" y="2299901"/>
                </a:cubicBezTo>
                <a:cubicBezTo>
                  <a:pt x="4910624" y="2326006"/>
                  <a:pt x="4942719" y="2343751"/>
                  <a:pt x="4977905" y="2357437"/>
                </a:cubicBezTo>
                <a:lnTo>
                  <a:pt x="5009318" y="2366710"/>
                </a:lnTo>
                <a:lnTo>
                  <a:pt x="4896112" y="2366710"/>
                </a:lnTo>
                <a:lnTo>
                  <a:pt x="4852328" y="2332956"/>
                </a:lnTo>
                <a:cubicBezTo>
                  <a:pt x="4776876" y="2258501"/>
                  <a:pt x="4760476" y="2155150"/>
                  <a:pt x="4744894" y="2052693"/>
                </a:cubicBezTo>
                <a:cubicBezTo>
                  <a:pt x="4737699" y="1987489"/>
                  <a:pt x="4721753" y="1923467"/>
                  <a:pt x="4697570" y="1862365"/>
                </a:cubicBezTo>
                <a:cubicBezTo>
                  <a:pt x="4666438" y="1786900"/>
                  <a:pt x="4614970" y="1721425"/>
                  <a:pt x="4548894" y="1673226"/>
                </a:cubicBezTo>
                <a:cubicBezTo>
                  <a:pt x="4482814" y="1625031"/>
                  <a:pt x="4404695" y="1596007"/>
                  <a:pt x="4323301" y="1589398"/>
                </a:cubicBezTo>
                <a:lnTo>
                  <a:pt x="4302810" y="1588549"/>
                </a:lnTo>
                <a:cubicBezTo>
                  <a:pt x="4253741" y="1591018"/>
                  <a:pt x="4204998" y="1597893"/>
                  <a:pt x="4157212" y="1609098"/>
                </a:cubicBezTo>
                <a:cubicBezTo>
                  <a:pt x="4115077" y="1618849"/>
                  <a:pt x="4072266" y="1625661"/>
                  <a:pt x="4029091" y="1629495"/>
                </a:cubicBezTo>
                <a:cubicBezTo>
                  <a:pt x="3657690" y="1657729"/>
                  <a:pt x="3420478" y="1358638"/>
                  <a:pt x="3190643" y="1072908"/>
                </a:cubicBezTo>
                <a:cubicBezTo>
                  <a:pt x="2981199" y="810367"/>
                  <a:pt x="2782363" y="559591"/>
                  <a:pt x="2495233" y="554340"/>
                </a:cubicBezTo>
                <a:cubicBezTo>
                  <a:pt x="2454214" y="553589"/>
                  <a:pt x="2411394" y="557852"/>
                  <a:pt x="2366483" y="567805"/>
                </a:cubicBezTo>
                <a:cubicBezTo>
                  <a:pt x="2181824" y="607636"/>
                  <a:pt x="2011450" y="736801"/>
                  <a:pt x="1856835" y="950593"/>
                </a:cubicBezTo>
                <a:cubicBezTo>
                  <a:pt x="1748515" y="1101460"/>
                  <a:pt x="1696380" y="1292056"/>
                  <a:pt x="1645366" y="1475732"/>
                </a:cubicBezTo>
                <a:cubicBezTo>
                  <a:pt x="1586252" y="1690837"/>
                  <a:pt x="1525215" y="1911089"/>
                  <a:pt x="1374959" y="2063279"/>
                </a:cubicBezTo>
                <a:cubicBezTo>
                  <a:pt x="1249660" y="2188644"/>
                  <a:pt x="1073545" y="2245791"/>
                  <a:pt x="903691" y="2298843"/>
                </a:cubicBezTo>
                <a:cubicBezTo>
                  <a:pt x="867952" y="2309990"/>
                  <a:pt x="832221" y="2321134"/>
                  <a:pt x="797336" y="2332751"/>
                </a:cubicBezTo>
                <a:lnTo>
                  <a:pt x="719809" y="2366710"/>
                </a:lnTo>
                <a:lnTo>
                  <a:pt x="609009" y="2366710"/>
                </a:lnTo>
                <a:lnTo>
                  <a:pt x="624639" y="2356013"/>
                </a:lnTo>
                <a:cubicBezTo>
                  <a:pt x="673613" y="2329050"/>
                  <a:pt x="726181" y="2306168"/>
                  <a:pt x="782369" y="2287325"/>
                </a:cubicBezTo>
                <a:cubicBezTo>
                  <a:pt x="817703" y="2275289"/>
                  <a:pt x="853434" y="2264145"/>
                  <a:pt x="889606" y="2253016"/>
                </a:cubicBezTo>
                <a:cubicBezTo>
                  <a:pt x="1054161" y="2201921"/>
                  <a:pt x="1224469" y="2148450"/>
                  <a:pt x="1341701" y="2029279"/>
                </a:cubicBezTo>
                <a:cubicBezTo>
                  <a:pt x="1483366" y="1885439"/>
                  <a:pt x="1540391" y="1679817"/>
                  <a:pt x="1600487" y="1461701"/>
                </a:cubicBezTo>
                <a:cubicBezTo>
                  <a:pt x="1650786" y="1273644"/>
                  <a:pt x="1706096" y="1079698"/>
                  <a:pt x="1819013" y="922062"/>
                </a:cubicBezTo>
                <a:cubicBezTo>
                  <a:pt x="1979644" y="698514"/>
                  <a:pt x="2160258" y="563672"/>
                  <a:pt x="2356805" y="520854"/>
                </a:cubicBezTo>
                <a:cubicBezTo>
                  <a:pt x="2405281" y="510339"/>
                  <a:pt x="2451535" y="505954"/>
                  <a:pt x="2495829" y="506912"/>
                </a:cubicBezTo>
                <a:close/>
                <a:moveTo>
                  <a:pt x="2470751" y="337166"/>
                </a:moveTo>
                <a:cubicBezTo>
                  <a:pt x="2795236" y="343283"/>
                  <a:pt x="3019146" y="625738"/>
                  <a:pt x="3237361" y="899298"/>
                </a:cubicBezTo>
                <a:cubicBezTo>
                  <a:pt x="3471291" y="1192597"/>
                  <a:pt x="3713157" y="1495794"/>
                  <a:pt x="4078459" y="1468187"/>
                </a:cubicBezTo>
                <a:cubicBezTo>
                  <a:pt x="4121735" y="1464074"/>
                  <a:pt x="4164716" y="1457127"/>
                  <a:pt x="4207033" y="1447369"/>
                </a:cubicBezTo>
                <a:cubicBezTo>
                  <a:pt x="4260279" y="1434748"/>
                  <a:pt x="4314559" y="1427071"/>
                  <a:pt x="4369285" y="1424463"/>
                </a:cubicBezTo>
                <a:cubicBezTo>
                  <a:pt x="4557420" y="1420884"/>
                  <a:pt x="4736307" y="1544413"/>
                  <a:pt x="4826305" y="1738249"/>
                </a:cubicBezTo>
                <a:cubicBezTo>
                  <a:pt x="4854009" y="1806237"/>
                  <a:pt x="4872059" y="1877728"/>
                  <a:pt x="4879842" y="1950595"/>
                </a:cubicBezTo>
                <a:cubicBezTo>
                  <a:pt x="4896244" y="2053946"/>
                  <a:pt x="4911581" y="2151608"/>
                  <a:pt x="4979410" y="2218344"/>
                </a:cubicBezTo>
                <a:cubicBezTo>
                  <a:pt x="5035929" y="2273754"/>
                  <a:pt x="5114676" y="2293101"/>
                  <a:pt x="5197260" y="2314334"/>
                </a:cubicBezTo>
                <a:cubicBezTo>
                  <a:pt x="5229976" y="2320848"/>
                  <a:pt x="5262158" y="2329703"/>
                  <a:pt x="5293550" y="2340810"/>
                </a:cubicBezTo>
                <a:lnTo>
                  <a:pt x="5352855" y="2366710"/>
                </a:lnTo>
                <a:lnTo>
                  <a:pt x="5215173" y="2366710"/>
                </a:lnTo>
                <a:lnTo>
                  <a:pt x="5187368" y="2358737"/>
                </a:lnTo>
                <a:cubicBezTo>
                  <a:pt x="5100832" y="2337765"/>
                  <a:pt x="5014364" y="2315942"/>
                  <a:pt x="4947719" y="2251415"/>
                </a:cubicBezTo>
                <a:cubicBezTo>
                  <a:pt x="4867599" y="2173727"/>
                  <a:pt x="4848787" y="2063743"/>
                  <a:pt x="4833728" y="1958695"/>
                </a:cubicBezTo>
                <a:cubicBezTo>
                  <a:pt x="4826162" y="1890039"/>
                  <a:pt x="4809513" y="1822648"/>
                  <a:pt x="4784113" y="1758260"/>
                </a:cubicBezTo>
                <a:cubicBezTo>
                  <a:pt x="4751304" y="1679452"/>
                  <a:pt x="4697395" y="1611077"/>
                  <a:pt x="4628276" y="1560635"/>
                </a:cubicBezTo>
                <a:cubicBezTo>
                  <a:pt x="4559155" y="1510199"/>
                  <a:pt x="4477545" y="1479666"/>
                  <a:pt x="4392467" y="1472414"/>
                </a:cubicBezTo>
                <a:lnTo>
                  <a:pt x="4370199" y="1471479"/>
                </a:lnTo>
                <a:cubicBezTo>
                  <a:pt x="4318460" y="1473997"/>
                  <a:pt x="4267070" y="1481352"/>
                  <a:pt x="4216729" y="1493448"/>
                </a:cubicBezTo>
                <a:cubicBezTo>
                  <a:pt x="4172368" y="1503680"/>
                  <a:pt x="4127386" y="1510993"/>
                  <a:pt x="4082038" y="1515330"/>
                </a:cubicBezTo>
                <a:cubicBezTo>
                  <a:pt x="3691862" y="1542772"/>
                  <a:pt x="3442426" y="1231435"/>
                  <a:pt x="3200979" y="928695"/>
                </a:cubicBezTo>
                <a:cubicBezTo>
                  <a:pt x="2981690" y="653184"/>
                  <a:pt x="2771623" y="390714"/>
                  <a:pt x="2469207" y="384558"/>
                </a:cubicBezTo>
                <a:cubicBezTo>
                  <a:pt x="2426005" y="383678"/>
                  <a:pt x="2380918" y="388030"/>
                  <a:pt x="2333650" y="398322"/>
                </a:cubicBezTo>
                <a:cubicBezTo>
                  <a:pt x="2139733" y="440813"/>
                  <a:pt x="1959512" y="576973"/>
                  <a:pt x="1797927" y="802658"/>
                </a:cubicBezTo>
                <a:cubicBezTo>
                  <a:pt x="1684088" y="961565"/>
                  <a:pt x="1628990" y="1162043"/>
                  <a:pt x="1575857" y="1356077"/>
                </a:cubicBezTo>
                <a:cubicBezTo>
                  <a:pt x="1514197" y="1581523"/>
                  <a:pt x="1450100" y="1814260"/>
                  <a:pt x="1292165" y="1973966"/>
                </a:cubicBezTo>
                <a:cubicBezTo>
                  <a:pt x="1160425" y="2108643"/>
                  <a:pt x="976020" y="2165881"/>
                  <a:pt x="797339" y="2221614"/>
                </a:cubicBezTo>
                <a:cubicBezTo>
                  <a:pt x="759828" y="2233555"/>
                  <a:pt x="722335" y="2245068"/>
                  <a:pt x="685683" y="2257484"/>
                </a:cubicBezTo>
                <a:cubicBezTo>
                  <a:pt x="629328" y="2276430"/>
                  <a:pt x="576617" y="2299502"/>
                  <a:pt x="527524" y="2326746"/>
                </a:cubicBezTo>
                <a:lnTo>
                  <a:pt x="469695" y="2366710"/>
                </a:lnTo>
                <a:lnTo>
                  <a:pt x="388865" y="2366710"/>
                </a:lnTo>
                <a:lnTo>
                  <a:pt x="507692" y="2285251"/>
                </a:lnTo>
                <a:cubicBezTo>
                  <a:pt x="559101" y="2256903"/>
                  <a:pt x="614295" y="2232845"/>
                  <a:pt x="673299" y="2213029"/>
                </a:cubicBezTo>
                <a:cubicBezTo>
                  <a:pt x="710384" y="2200634"/>
                  <a:pt x="747895" y="2188692"/>
                  <a:pt x="785828" y="2177196"/>
                </a:cubicBezTo>
                <a:cubicBezTo>
                  <a:pt x="958782" y="2122966"/>
                  <a:pt x="1138770" y="2067286"/>
                  <a:pt x="1261483" y="1940942"/>
                </a:cubicBezTo>
                <a:cubicBezTo>
                  <a:pt x="1409964" y="1789551"/>
                  <a:pt x="1469573" y="1572726"/>
                  <a:pt x="1532692" y="1342987"/>
                </a:cubicBezTo>
                <a:cubicBezTo>
                  <a:pt x="1586831" y="1145081"/>
                  <a:pt x="1642963" y="940291"/>
                  <a:pt x="1761401" y="774611"/>
                </a:cubicBezTo>
                <a:cubicBezTo>
                  <a:pt x="1929874" y="539207"/>
                  <a:pt x="2119447" y="397776"/>
                  <a:pt x="2325251" y="352296"/>
                </a:cubicBezTo>
                <a:cubicBezTo>
                  <a:pt x="2375988" y="341058"/>
                  <a:pt x="2424396" y="336292"/>
                  <a:pt x="2470751" y="337166"/>
                </a:cubicBezTo>
                <a:close/>
                <a:moveTo>
                  <a:pt x="2443237" y="168921"/>
                </a:moveTo>
                <a:cubicBezTo>
                  <a:pt x="2783704" y="175583"/>
                  <a:pt x="3019208" y="471603"/>
                  <a:pt x="3248071" y="757026"/>
                </a:cubicBezTo>
                <a:cubicBezTo>
                  <a:pt x="3493306" y="1063837"/>
                  <a:pt x="3746862" y="1381874"/>
                  <a:pt x="4132270" y="1352474"/>
                </a:cubicBezTo>
                <a:cubicBezTo>
                  <a:pt x="4177731" y="1347659"/>
                  <a:pt x="4222880" y="1340222"/>
                  <a:pt x="4267466" y="1330198"/>
                </a:cubicBezTo>
                <a:cubicBezTo>
                  <a:pt x="4323213" y="1316667"/>
                  <a:pt x="4380194" y="1308523"/>
                  <a:pt x="4437591" y="1305866"/>
                </a:cubicBezTo>
                <a:cubicBezTo>
                  <a:pt x="4634944" y="1301808"/>
                  <a:pt x="4822390" y="1430482"/>
                  <a:pt x="4916418" y="1633617"/>
                </a:cubicBezTo>
                <a:cubicBezTo>
                  <a:pt x="4945102" y="1704047"/>
                  <a:pt x="4964059" y="1778018"/>
                  <a:pt x="4972710" y="1853462"/>
                </a:cubicBezTo>
                <a:cubicBezTo>
                  <a:pt x="4989849" y="1962079"/>
                  <a:pt x="5005849" y="2064543"/>
                  <a:pt x="5077512" y="2134491"/>
                </a:cubicBezTo>
                <a:cubicBezTo>
                  <a:pt x="5137432" y="2192653"/>
                  <a:pt x="5219558" y="2212987"/>
                  <a:pt x="5306950" y="2234425"/>
                </a:cubicBezTo>
                <a:cubicBezTo>
                  <a:pt x="5375537" y="2247901"/>
                  <a:pt x="5441836" y="2271136"/>
                  <a:pt x="5503875" y="2303430"/>
                </a:cubicBezTo>
                <a:cubicBezTo>
                  <a:pt x="5529953" y="2318700"/>
                  <a:pt x="5553111" y="2335365"/>
                  <a:pt x="5573712" y="2353238"/>
                </a:cubicBezTo>
                <a:lnTo>
                  <a:pt x="5586579" y="2366710"/>
                </a:lnTo>
                <a:lnTo>
                  <a:pt x="5508927" y="2366710"/>
                </a:lnTo>
                <a:lnTo>
                  <a:pt x="5479715" y="2345957"/>
                </a:lnTo>
                <a:cubicBezTo>
                  <a:pt x="5421496" y="2316087"/>
                  <a:pt x="5359374" y="2294628"/>
                  <a:pt x="5295218" y="2282233"/>
                </a:cubicBezTo>
                <a:cubicBezTo>
                  <a:pt x="5205665" y="2260272"/>
                  <a:pt x="5112699" y="2237749"/>
                  <a:pt x="5043958" y="2170530"/>
                </a:cubicBezTo>
                <a:cubicBezTo>
                  <a:pt x="4959568" y="2089169"/>
                  <a:pt x="4943124" y="1974506"/>
                  <a:pt x="4924017" y="1861029"/>
                </a:cubicBezTo>
                <a:cubicBezTo>
                  <a:pt x="4916126" y="1788961"/>
                  <a:pt x="4898390" y="1718259"/>
                  <a:pt x="4871299" y="1650904"/>
                </a:cubicBezTo>
                <a:cubicBezTo>
                  <a:pt x="4790320" y="1473539"/>
                  <a:pt x="4629905" y="1357725"/>
                  <a:pt x="4460023" y="1350741"/>
                </a:cubicBezTo>
                <a:lnTo>
                  <a:pt x="4436030" y="1349747"/>
                </a:lnTo>
                <a:cubicBezTo>
                  <a:pt x="4381602" y="1352362"/>
                  <a:pt x="4327568" y="1360193"/>
                  <a:pt x="4274683" y="1373142"/>
                </a:cubicBezTo>
                <a:cubicBezTo>
                  <a:pt x="4228271" y="1383719"/>
                  <a:pt x="4181180" y="1391357"/>
                  <a:pt x="4133775" y="1396044"/>
                </a:cubicBezTo>
                <a:cubicBezTo>
                  <a:pt x="3724738" y="1427518"/>
                  <a:pt x="3462801" y="1099564"/>
                  <a:pt x="3209650" y="782415"/>
                </a:cubicBezTo>
                <a:cubicBezTo>
                  <a:pt x="2978632" y="493101"/>
                  <a:pt x="2758807" y="217901"/>
                  <a:pt x="2441449" y="212050"/>
                </a:cubicBezTo>
                <a:cubicBezTo>
                  <a:pt x="2396113" y="211214"/>
                  <a:pt x="2348786" y="215875"/>
                  <a:pt x="2299151" y="226776"/>
                </a:cubicBezTo>
                <a:cubicBezTo>
                  <a:pt x="2095561" y="271479"/>
                  <a:pt x="1906360" y="414669"/>
                  <a:pt x="1736940" y="652209"/>
                </a:cubicBezTo>
                <a:cubicBezTo>
                  <a:pt x="1617504" y="821327"/>
                  <a:pt x="1560347" y="1030424"/>
                  <a:pt x="1504688" y="1234364"/>
                </a:cubicBezTo>
                <a:cubicBezTo>
                  <a:pt x="1440464" y="1470578"/>
                  <a:pt x="1373768" y="1714961"/>
                  <a:pt x="1209006" y="1882647"/>
                </a:cubicBezTo>
                <a:cubicBezTo>
                  <a:pt x="1073114" y="2023675"/>
                  <a:pt x="878135" y="2083960"/>
                  <a:pt x="691068" y="2142397"/>
                </a:cubicBezTo>
                <a:cubicBezTo>
                  <a:pt x="651363" y="2154687"/>
                  <a:pt x="612530" y="2167013"/>
                  <a:pt x="573638" y="2181074"/>
                </a:cubicBezTo>
                <a:cubicBezTo>
                  <a:pt x="455408" y="2220805"/>
                  <a:pt x="352489" y="2277888"/>
                  <a:pt x="264675" y="2352703"/>
                </a:cubicBezTo>
                <a:lnTo>
                  <a:pt x="251242" y="2366710"/>
                </a:lnTo>
                <a:lnTo>
                  <a:pt x="190986" y="2366710"/>
                </a:lnTo>
                <a:lnTo>
                  <a:pt x="237190" y="2318987"/>
                </a:lnTo>
                <a:cubicBezTo>
                  <a:pt x="328994" y="2241434"/>
                  <a:pt x="436603" y="2182069"/>
                  <a:pt x="560242" y="2140495"/>
                </a:cubicBezTo>
                <a:cubicBezTo>
                  <a:pt x="599106" y="2127302"/>
                  <a:pt x="638806" y="2115010"/>
                  <a:pt x="678104" y="2101832"/>
                </a:cubicBezTo>
                <a:cubicBezTo>
                  <a:pt x="859884" y="2044923"/>
                  <a:pt x="1047385" y="1986507"/>
                  <a:pt x="1177317" y="1853494"/>
                </a:cubicBezTo>
                <a:cubicBezTo>
                  <a:pt x="1333477" y="1694595"/>
                  <a:pt x="1395670" y="1466561"/>
                  <a:pt x="1461385" y="1225182"/>
                </a:cubicBezTo>
                <a:cubicBezTo>
                  <a:pt x="1517615" y="1017355"/>
                  <a:pt x="1576277" y="802663"/>
                  <a:pt x="1700693" y="628531"/>
                </a:cubicBezTo>
                <a:cubicBezTo>
                  <a:pt x="1876566" y="381246"/>
                  <a:pt x="2075143" y="231915"/>
                  <a:pt x="2290609" y="184656"/>
                </a:cubicBezTo>
                <a:cubicBezTo>
                  <a:pt x="2343818" y="172923"/>
                  <a:pt x="2394598" y="167969"/>
                  <a:pt x="2443237" y="168921"/>
                </a:cubicBezTo>
                <a:close/>
                <a:moveTo>
                  <a:pt x="2417170" y="105"/>
                </a:moveTo>
                <a:cubicBezTo>
                  <a:pt x="2772882" y="6603"/>
                  <a:pt x="3019314" y="314731"/>
                  <a:pt x="3258380" y="613897"/>
                </a:cubicBezTo>
                <a:cubicBezTo>
                  <a:pt x="3515332" y="934678"/>
                  <a:pt x="3781873" y="1268040"/>
                  <a:pt x="4184416" y="1235873"/>
                </a:cubicBezTo>
                <a:cubicBezTo>
                  <a:pt x="4232097" y="1230923"/>
                  <a:pt x="4279424" y="1223133"/>
                  <a:pt x="4326142" y="1212547"/>
                </a:cubicBezTo>
                <a:cubicBezTo>
                  <a:pt x="4383659" y="1198294"/>
                  <a:pt x="4442397" y="1189635"/>
                  <a:pt x="4501583" y="1186699"/>
                </a:cubicBezTo>
                <a:cubicBezTo>
                  <a:pt x="4707683" y="1182129"/>
                  <a:pt x="4904068" y="1316385"/>
                  <a:pt x="5002613" y="1527982"/>
                </a:cubicBezTo>
                <a:cubicBezTo>
                  <a:pt x="5032901" y="1602453"/>
                  <a:pt x="5052582" y="1680729"/>
                  <a:pt x="5061095" y="1760535"/>
                </a:cubicBezTo>
                <a:cubicBezTo>
                  <a:pt x="5079312" y="1873968"/>
                  <a:pt x="5096952" y="1979549"/>
                  <a:pt x="5171550" y="2054852"/>
                </a:cubicBezTo>
                <a:cubicBezTo>
                  <a:pt x="5234396" y="2115740"/>
                  <a:pt x="5320880" y="2136692"/>
                  <a:pt x="5412173" y="2159166"/>
                </a:cubicBezTo>
                <a:cubicBezTo>
                  <a:pt x="5484148" y="2172778"/>
                  <a:pt x="5553691" y="2197039"/>
                  <a:pt x="5618615" y="2231182"/>
                </a:cubicBezTo>
                <a:cubicBezTo>
                  <a:pt x="5673116" y="2262900"/>
                  <a:pt x="5715410" y="2300506"/>
                  <a:pt x="5748538" y="2342411"/>
                </a:cubicBezTo>
                <a:lnTo>
                  <a:pt x="5764470" y="2366710"/>
                </a:lnTo>
                <a:lnTo>
                  <a:pt x="5708502" y="2366710"/>
                </a:lnTo>
                <a:lnTo>
                  <a:pt x="5662217" y="2318150"/>
                </a:lnTo>
                <a:cubicBezTo>
                  <a:pt x="5642744" y="2301257"/>
                  <a:pt x="5620864" y="2285543"/>
                  <a:pt x="5596230" y="2271150"/>
                </a:cubicBezTo>
                <a:cubicBezTo>
                  <a:pt x="5535061" y="2239782"/>
                  <a:pt x="5469746" y="2217317"/>
                  <a:pt x="5402268" y="2204441"/>
                </a:cubicBezTo>
                <a:cubicBezTo>
                  <a:pt x="5308813" y="2181441"/>
                  <a:pt x="5211943" y="2157885"/>
                  <a:pt x="5139806" y="2087907"/>
                </a:cubicBezTo>
                <a:cubicBezTo>
                  <a:pt x="5055551" y="2003520"/>
                  <a:pt x="5034506" y="1883445"/>
                  <a:pt x="5015918" y="1767381"/>
                </a:cubicBezTo>
                <a:cubicBezTo>
                  <a:pt x="5007717" y="1692024"/>
                  <a:pt x="4989179" y="1618063"/>
                  <a:pt x="4960877" y="1547575"/>
                </a:cubicBezTo>
                <a:cubicBezTo>
                  <a:pt x="4874962" y="1361739"/>
                  <a:pt x="4707820" y="1240886"/>
                  <a:pt x="4530044" y="1233560"/>
                </a:cubicBezTo>
                <a:cubicBezTo>
                  <a:pt x="4521315" y="1233195"/>
                  <a:pt x="4512638" y="1232850"/>
                  <a:pt x="4503909" y="1232484"/>
                </a:cubicBezTo>
                <a:cubicBezTo>
                  <a:pt x="4446834" y="1235419"/>
                  <a:pt x="4390150" y="1243571"/>
                  <a:pt x="4334619" y="1256840"/>
                </a:cubicBezTo>
                <a:cubicBezTo>
                  <a:pt x="4286109" y="1268373"/>
                  <a:pt x="4236841" y="1276526"/>
                  <a:pt x="4187196" y="1281245"/>
                </a:cubicBezTo>
                <a:cubicBezTo>
                  <a:pt x="3759269" y="1314972"/>
                  <a:pt x="3485660" y="971743"/>
                  <a:pt x="3220365" y="640175"/>
                </a:cubicBezTo>
                <a:cubicBezTo>
                  <a:pt x="2978750" y="337479"/>
                  <a:pt x="2748695" y="47918"/>
                  <a:pt x="2416223" y="43113"/>
                </a:cubicBezTo>
                <a:cubicBezTo>
                  <a:pt x="2368727" y="42426"/>
                  <a:pt x="2319141" y="47552"/>
                  <a:pt x="2267133" y="59280"/>
                </a:cubicBezTo>
                <a:cubicBezTo>
                  <a:pt x="2053410" y="106611"/>
                  <a:pt x="1855237" y="256829"/>
                  <a:pt x="1678431" y="505817"/>
                </a:cubicBezTo>
                <a:cubicBezTo>
                  <a:pt x="1553518" y="681667"/>
                  <a:pt x="1493316" y="902823"/>
                  <a:pt x="1435561" y="1116681"/>
                </a:cubicBezTo>
                <a:cubicBezTo>
                  <a:pt x="1368320" y="1364083"/>
                  <a:pt x="1299035" y="1620105"/>
                  <a:pt x="1127444" y="1795776"/>
                </a:cubicBezTo>
                <a:cubicBezTo>
                  <a:pt x="983481" y="1943003"/>
                  <a:pt x="781402" y="2006476"/>
                  <a:pt x="585515" y="2067596"/>
                </a:cubicBezTo>
                <a:cubicBezTo>
                  <a:pt x="544469" y="2080699"/>
                  <a:pt x="503445" y="2093368"/>
                  <a:pt x="463293" y="2106074"/>
                </a:cubicBezTo>
                <a:cubicBezTo>
                  <a:pt x="339428" y="2147858"/>
                  <a:pt x="231640" y="2207651"/>
                  <a:pt x="139714" y="2285962"/>
                </a:cubicBezTo>
                <a:lnTo>
                  <a:pt x="62283" y="2366710"/>
                </a:lnTo>
                <a:lnTo>
                  <a:pt x="0" y="2366710"/>
                </a:lnTo>
                <a:lnTo>
                  <a:pt x="111837" y="2250983"/>
                </a:lnTo>
                <a:cubicBezTo>
                  <a:pt x="207758" y="2169823"/>
                  <a:pt x="320238" y="2107692"/>
                  <a:pt x="449509" y="2064173"/>
                </a:cubicBezTo>
                <a:cubicBezTo>
                  <a:pt x="490128" y="2050616"/>
                  <a:pt x="531172" y="2037512"/>
                  <a:pt x="572604" y="2025731"/>
                </a:cubicBezTo>
                <a:cubicBezTo>
                  <a:pt x="762745" y="1966552"/>
                  <a:pt x="959084" y="1905017"/>
                  <a:pt x="1094915" y="1765727"/>
                </a:cubicBezTo>
                <a:cubicBezTo>
                  <a:pt x="1258353" y="1598419"/>
                  <a:pt x="1323091" y="1360045"/>
                  <a:pt x="1391397" y="1107031"/>
                </a:cubicBezTo>
                <a:cubicBezTo>
                  <a:pt x="1450604" y="889319"/>
                  <a:pt x="1511811" y="664289"/>
                  <a:pt x="1641324" y="481666"/>
                </a:cubicBezTo>
                <a:cubicBezTo>
                  <a:pt x="1825021" y="222952"/>
                  <a:pt x="2032591" y="66165"/>
                  <a:pt x="2257734" y="16693"/>
                </a:cubicBezTo>
                <a:cubicBezTo>
                  <a:pt x="2313307" y="4404"/>
                  <a:pt x="2366354" y="-823"/>
                  <a:pt x="2417170" y="10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Tree>
    <p:extLst>
      <p:ext uri="{BB962C8B-B14F-4D97-AF65-F5344CB8AC3E}">
        <p14:creationId xmlns:p14="http://schemas.microsoft.com/office/powerpoint/2010/main" val="2623945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2">
              <a:alpha val="85000"/>
            </a:schemeClr>
          </a:solidFill>
        </p:spPr>
        <p:txBody>
          <a:bodyPr lIns="795528" tIns="292608" anchor="ctr">
            <a:noAutofit/>
          </a:bodyPr>
          <a:lstStyle>
            <a:lvl1pPr>
              <a:lnSpc>
                <a:spcPct val="85000"/>
              </a:lnSpc>
              <a:defRPr sz="5000" cap="all"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827264" y="5751576"/>
            <a:ext cx="3785616" cy="859536"/>
          </a:xfrm>
          <a:noFill/>
        </p:spPr>
        <p:txBody>
          <a:bodyPr lIns="0" tIns="0" rIns="0" bIns="0" anchor="ctr">
            <a:noAutofit/>
          </a:bodyPr>
          <a:lstStyle>
            <a:lvl1pPr>
              <a:lnSpc>
                <a:spcPct val="85000"/>
              </a:lnSpc>
              <a:defRPr sz="2400" b="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4051132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right">
    <p:bg>
      <p:bgPr>
        <a:solidFill>
          <a:schemeClr val="accent4"/>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6">
              <a:alpha val="80000"/>
            </a:schemeClr>
          </a:solidFill>
          <a:ln w="6690" cap="flat">
            <a:noFill/>
            <a:prstDash val="solid"/>
            <a:miter/>
          </a:ln>
        </p:spPr>
        <p:txBody>
          <a:bodyPr wrap="square" lIns="0" tIns="740664"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83" name="Footer Placeholder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Picture Placeholder 5">
            <a:extLst>
              <a:ext uri="{FF2B5EF4-FFF2-40B4-BE49-F238E27FC236}">
                <a16:creationId xmlns:a16="http://schemas.microsoft.com/office/drawing/2014/main" id="{E0C37884-9D34-82F9-DE31-C67BCDF8CBB4}"/>
              </a:ext>
            </a:extLst>
          </p:cNvPr>
          <p:cNvSpPr>
            <a:spLocks noGrp="1"/>
          </p:cNvSpPr>
          <p:nvPr>
            <p:ph type="pic" sz="quarter" idx="14"/>
          </p:nvPr>
        </p:nvSpPr>
        <p:spPr>
          <a:xfrm>
            <a:off x="9710928" y="1645498"/>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B53EF746-803C-3942-5FD0-C4E35AE5DA51}"/>
              </a:ext>
            </a:extLst>
          </p:cNvPr>
          <p:cNvSpPr>
            <a:spLocks noGrp="1"/>
          </p:cNvSpPr>
          <p:nvPr>
            <p:ph type="pic" sz="quarter" idx="15"/>
          </p:nvPr>
        </p:nvSpPr>
        <p:spPr>
          <a:xfrm>
            <a:off x="7091999"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1CC209C0-22F2-2339-49F9-AA4E90388778}"/>
              </a:ext>
            </a:extLst>
          </p:cNvPr>
          <p:cNvSpPr>
            <a:spLocks noGrp="1"/>
          </p:cNvSpPr>
          <p:nvPr>
            <p:ph type="pic" sz="quarter" idx="16"/>
          </p:nvPr>
        </p:nvSpPr>
        <p:spPr>
          <a:xfrm>
            <a:off x="9710928"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88C528B1-D94D-AB66-A748-36C3FFBE515A}"/>
              </a:ext>
            </a:extLst>
          </p:cNvPr>
          <p:cNvSpPr>
            <a:spLocks noGrp="1"/>
          </p:cNvSpPr>
          <p:nvPr>
            <p:ph type="pic" sz="quarter" idx="12"/>
          </p:nvPr>
        </p:nvSpPr>
        <p:spPr>
          <a:xfrm>
            <a:off x="7091999" y="1645498"/>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717E4DD9-BDB0-212D-FADD-110D2233E122}"/>
              </a:ext>
            </a:extLst>
          </p:cNvPr>
          <p:cNvSpPr>
            <a:spLocks noGrp="1"/>
          </p:cNvSpPr>
          <p:nvPr>
            <p:ph type="body" sz="quarter" idx="17"/>
          </p:nvPr>
        </p:nvSpPr>
        <p:spPr>
          <a:xfrm>
            <a:off x="6693408"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CB7DFB7-9C16-21F3-DD37-F8A0FA4E99B4}"/>
              </a:ext>
            </a:extLst>
          </p:cNvPr>
          <p:cNvSpPr>
            <a:spLocks noGrp="1"/>
          </p:cNvSpPr>
          <p:nvPr>
            <p:ph type="body" sz="quarter" idx="18"/>
          </p:nvPr>
        </p:nvSpPr>
        <p:spPr>
          <a:xfrm>
            <a:off x="9308592"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C0402F33-4411-09B2-1B88-B022BF936985}"/>
              </a:ext>
            </a:extLst>
          </p:cNvPr>
          <p:cNvSpPr>
            <a:spLocks noGrp="1"/>
          </p:cNvSpPr>
          <p:nvPr>
            <p:ph type="body" sz="quarter" idx="19"/>
          </p:nvPr>
        </p:nvSpPr>
        <p:spPr>
          <a:xfrm>
            <a:off x="6693408"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B748847-0591-EEB8-5D6E-63312F85A675}"/>
              </a:ext>
            </a:extLst>
          </p:cNvPr>
          <p:cNvSpPr>
            <a:spLocks noGrp="1"/>
          </p:cNvSpPr>
          <p:nvPr>
            <p:ph type="body" sz="quarter" idx="20"/>
          </p:nvPr>
        </p:nvSpPr>
        <p:spPr>
          <a:xfrm>
            <a:off x="9308592"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3749211A-1B77-1A45-981C-C10C122B788E}"/>
              </a:ext>
            </a:extLst>
          </p:cNvPr>
          <p:cNvSpPr>
            <a:spLocks noGrp="1"/>
          </p:cNvSpPr>
          <p:nvPr>
            <p:ph type="body" sz="quarter" idx="21"/>
          </p:nvPr>
        </p:nvSpPr>
        <p:spPr>
          <a:xfrm>
            <a:off x="6693408"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D021B407-A635-A09E-95FB-08A7B4D4A912}"/>
              </a:ext>
            </a:extLst>
          </p:cNvPr>
          <p:cNvSpPr>
            <a:spLocks noGrp="1"/>
          </p:cNvSpPr>
          <p:nvPr>
            <p:ph type="body" sz="quarter" idx="22"/>
          </p:nvPr>
        </p:nvSpPr>
        <p:spPr>
          <a:xfrm>
            <a:off x="9298653"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0" name="Text Placeholder 13">
            <a:extLst>
              <a:ext uri="{FF2B5EF4-FFF2-40B4-BE49-F238E27FC236}">
                <a16:creationId xmlns:a16="http://schemas.microsoft.com/office/drawing/2014/main" id="{408EC24D-14D2-1E9B-ADB3-6AF7CBF5EED1}"/>
              </a:ext>
            </a:extLst>
          </p:cNvPr>
          <p:cNvSpPr>
            <a:spLocks noGrp="1"/>
          </p:cNvSpPr>
          <p:nvPr>
            <p:ph type="body" sz="quarter" idx="23"/>
          </p:nvPr>
        </p:nvSpPr>
        <p:spPr>
          <a:xfrm>
            <a:off x="6693408"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1" name="Text Placeholder 13">
            <a:extLst>
              <a:ext uri="{FF2B5EF4-FFF2-40B4-BE49-F238E27FC236}">
                <a16:creationId xmlns:a16="http://schemas.microsoft.com/office/drawing/2014/main" id="{B67908CE-1836-C393-9D1A-D2F6408AAFAE}"/>
              </a:ext>
            </a:extLst>
          </p:cNvPr>
          <p:cNvSpPr>
            <a:spLocks noGrp="1"/>
          </p:cNvSpPr>
          <p:nvPr>
            <p:ph type="body" sz="quarter" idx="24"/>
          </p:nvPr>
        </p:nvSpPr>
        <p:spPr>
          <a:xfrm>
            <a:off x="9298653"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31172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left">
    <p:bg>
      <p:bgPr>
        <a:solidFill>
          <a:schemeClr val="accent6"/>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FE11C25-C8AB-355E-2556-A4762A8195B6}"/>
              </a:ext>
            </a:extLst>
          </p:cNvPr>
          <p:cNvSpPr>
            <a:spLocks noGrp="1"/>
          </p:cNvSpPr>
          <p:nvPr>
            <p:ph type="title"/>
          </p:nvPr>
        </p:nvSpPr>
        <p:spPr>
          <a:xfrm>
            <a:off x="4803" y="0"/>
            <a:ext cx="6062650" cy="6857999"/>
          </a:xfrm>
          <a:custGeom>
            <a:avLst/>
            <a:gdLst>
              <a:gd name="connsiteX0" fmla="*/ 1248249 w 6062650"/>
              <a:gd name="connsiteY0" fmla="*/ 0 h 6857999"/>
              <a:gd name="connsiteX1" fmla="*/ 4819208 w 6062650"/>
              <a:gd name="connsiteY1" fmla="*/ 0 h 6857999"/>
              <a:gd name="connsiteX2" fmla="*/ 4957482 w 6062650"/>
              <a:gd name="connsiteY2" fmla="*/ 92622 h 6857999"/>
              <a:gd name="connsiteX3" fmla="*/ 6062527 w 6062650"/>
              <a:gd name="connsiteY3" fmla="*/ 2047423 h 6857999"/>
              <a:gd name="connsiteX4" fmla="*/ 6062650 w 6062650"/>
              <a:gd name="connsiteY4" fmla="*/ 2050954 h 6857999"/>
              <a:gd name="connsiteX5" fmla="*/ 6062650 w 6062650"/>
              <a:gd name="connsiteY5" fmla="*/ 6857999 h 6857999"/>
              <a:gd name="connsiteX6" fmla="*/ 1 w 6062650"/>
              <a:gd name="connsiteY6" fmla="*/ 6857999 h 6857999"/>
              <a:gd name="connsiteX7" fmla="*/ 1 w 6062650"/>
              <a:gd name="connsiteY7" fmla="*/ 2206442 h 6857999"/>
              <a:gd name="connsiteX8" fmla="*/ 0 w 6062650"/>
              <a:gd name="connsiteY8" fmla="*/ 2204374 h 6857999"/>
              <a:gd name="connsiteX9" fmla="*/ 1 w 6062650"/>
              <a:gd name="connsiteY9" fmla="*/ 2202313 h 6857999"/>
              <a:gd name="connsiteX10" fmla="*/ 1 w 6062650"/>
              <a:gd name="connsiteY10" fmla="*/ 2187212 h 6857999"/>
              <a:gd name="connsiteX11" fmla="*/ 59 w 6062650"/>
              <a:gd name="connsiteY11" fmla="*/ 2187212 h 6857999"/>
              <a:gd name="connsiteX12" fmla="*/ 1109975 w 6062650"/>
              <a:gd name="connsiteY12" fmla="*/ 926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2650" h="6857999">
                <a:moveTo>
                  <a:pt x="1248249" y="0"/>
                </a:moveTo>
                <a:lnTo>
                  <a:pt x="4819208" y="0"/>
                </a:lnTo>
                <a:lnTo>
                  <a:pt x="4957482" y="92622"/>
                </a:lnTo>
                <a:cubicBezTo>
                  <a:pt x="5593200" y="562463"/>
                  <a:pt x="6012985" y="1260367"/>
                  <a:pt x="6062527" y="2047423"/>
                </a:cubicBezTo>
                <a:lnTo>
                  <a:pt x="6062650" y="2050954"/>
                </a:lnTo>
                <a:lnTo>
                  <a:pt x="6062650" y="6857999"/>
                </a:lnTo>
                <a:lnTo>
                  <a:pt x="1" y="6857999"/>
                </a:lnTo>
                <a:lnTo>
                  <a:pt x="1" y="2206442"/>
                </a:lnTo>
                <a:lnTo>
                  <a:pt x="0" y="2204374"/>
                </a:lnTo>
                <a:lnTo>
                  <a:pt x="1" y="2202313"/>
                </a:lnTo>
                <a:lnTo>
                  <a:pt x="1" y="2187212"/>
                </a:lnTo>
                <a:lnTo>
                  <a:pt x="59" y="2187212"/>
                </a:lnTo>
                <a:cubicBezTo>
                  <a:pt x="5829" y="1343263"/>
                  <a:pt x="436860" y="590101"/>
                  <a:pt x="1109975" y="92622"/>
                </a:cubicBezTo>
                <a:close/>
              </a:path>
            </a:pathLst>
          </a:custGeom>
          <a:solidFill>
            <a:schemeClr val="tx2">
              <a:alpha val="80000"/>
            </a:schemeClr>
          </a:solidFill>
          <a:ln w="6690" cap="flat">
            <a:noFill/>
            <a:prstDash val="solid"/>
            <a:miter/>
          </a:ln>
        </p:spPr>
        <p:txBody>
          <a:bodyPr wrap="square" lIns="0" tIns="740664"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Picture Placeholder 5">
            <a:extLst>
              <a:ext uri="{FF2B5EF4-FFF2-40B4-BE49-F238E27FC236}">
                <a16:creationId xmlns:a16="http://schemas.microsoft.com/office/drawing/2014/main" id="{E0C37884-9D34-82F9-DE31-C67BCDF8CBB4}"/>
              </a:ext>
            </a:extLst>
          </p:cNvPr>
          <p:cNvSpPr>
            <a:spLocks noGrp="1"/>
          </p:cNvSpPr>
          <p:nvPr>
            <p:ph type="pic" sz="quarter" idx="14"/>
          </p:nvPr>
        </p:nvSpPr>
        <p:spPr>
          <a:xfrm>
            <a:off x="3538728" y="160934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B53EF746-803C-3942-5FD0-C4E35AE5DA51}"/>
              </a:ext>
            </a:extLst>
          </p:cNvPr>
          <p:cNvSpPr>
            <a:spLocks noGrp="1"/>
          </p:cNvSpPr>
          <p:nvPr>
            <p:ph type="pic" sz="quarter" idx="15"/>
          </p:nvPr>
        </p:nvSpPr>
        <p:spPr>
          <a:xfrm>
            <a:off x="1033272"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1CC209C0-22F2-2339-49F9-AA4E90388778}"/>
              </a:ext>
            </a:extLst>
          </p:cNvPr>
          <p:cNvSpPr>
            <a:spLocks noGrp="1"/>
          </p:cNvSpPr>
          <p:nvPr>
            <p:ph type="pic" sz="quarter" idx="16"/>
          </p:nvPr>
        </p:nvSpPr>
        <p:spPr>
          <a:xfrm>
            <a:off x="3538728"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88C528B1-D94D-AB66-A748-36C3FFBE515A}"/>
              </a:ext>
            </a:extLst>
          </p:cNvPr>
          <p:cNvSpPr>
            <a:spLocks noGrp="1"/>
          </p:cNvSpPr>
          <p:nvPr>
            <p:ph type="pic" sz="quarter" idx="12"/>
          </p:nvPr>
        </p:nvSpPr>
        <p:spPr>
          <a:xfrm>
            <a:off x="1033272" y="160934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717E4DD9-BDB0-212D-FADD-110D2233E122}"/>
              </a:ext>
            </a:extLst>
          </p:cNvPr>
          <p:cNvSpPr>
            <a:spLocks noGrp="1"/>
          </p:cNvSpPr>
          <p:nvPr>
            <p:ph type="body" sz="quarter" idx="17"/>
          </p:nvPr>
        </p:nvSpPr>
        <p:spPr>
          <a:xfrm>
            <a:off x="630936"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CB7DFB7-9C16-21F3-DD37-F8A0FA4E99B4}"/>
              </a:ext>
            </a:extLst>
          </p:cNvPr>
          <p:cNvSpPr>
            <a:spLocks noGrp="1"/>
          </p:cNvSpPr>
          <p:nvPr>
            <p:ph type="body" sz="quarter" idx="18"/>
          </p:nvPr>
        </p:nvSpPr>
        <p:spPr>
          <a:xfrm>
            <a:off x="3136392"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C0402F33-4411-09B2-1B88-B022BF936985}"/>
              </a:ext>
            </a:extLst>
          </p:cNvPr>
          <p:cNvSpPr>
            <a:spLocks noGrp="1"/>
          </p:cNvSpPr>
          <p:nvPr>
            <p:ph type="body" sz="quarter" idx="19"/>
          </p:nvPr>
        </p:nvSpPr>
        <p:spPr>
          <a:xfrm>
            <a:off x="630936"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B748847-0591-EEB8-5D6E-63312F85A675}"/>
              </a:ext>
            </a:extLst>
          </p:cNvPr>
          <p:cNvSpPr>
            <a:spLocks noGrp="1"/>
          </p:cNvSpPr>
          <p:nvPr>
            <p:ph type="body" sz="quarter" idx="20"/>
          </p:nvPr>
        </p:nvSpPr>
        <p:spPr>
          <a:xfrm>
            <a:off x="3136392"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3749211A-1B77-1A45-981C-C10C122B788E}"/>
              </a:ext>
            </a:extLst>
          </p:cNvPr>
          <p:cNvSpPr>
            <a:spLocks noGrp="1"/>
          </p:cNvSpPr>
          <p:nvPr>
            <p:ph type="body" sz="quarter" idx="21"/>
          </p:nvPr>
        </p:nvSpPr>
        <p:spPr>
          <a:xfrm>
            <a:off x="630936"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D021B407-A635-A09E-95FB-08A7B4D4A912}"/>
              </a:ext>
            </a:extLst>
          </p:cNvPr>
          <p:cNvSpPr>
            <a:spLocks noGrp="1"/>
          </p:cNvSpPr>
          <p:nvPr>
            <p:ph type="body" sz="quarter" idx="22"/>
          </p:nvPr>
        </p:nvSpPr>
        <p:spPr>
          <a:xfrm>
            <a:off x="3136392"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0" name="Text Placeholder 13">
            <a:extLst>
              <a:ext uri="{FF2B5EF4-FFF2-40B4-BE49-F238E27FC236}">
                <a16:creationId xmlns:a16="http://schemas.microsoft.com/office/drawing/2014/main" id="{408EC24D-14D2-1E9B-ADB3-6AF7CBF5EED1}"/>
              </a:ext>
            </a:extLst>
          </p:cNvPr>
          <p:cNvSpPr>
            <a:spLocks noGrp="1"/>
          </p:cNvSpPr>
          <p:nvPr>
            <p:ph type="body" sz="quarter" idx="23"/>
          </p:nvPr>
        </p:nvSpPr>
        <p:spPr>
          <a:xfrm>
            <a:off x="630936"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1" name="Text Placeholder 13">
            <a:extLst>
              <a:ext uri="{FF2B5EF4-FFF2-40B4-BE49-F238E27FC236}">
                <a16:creationId xmlns:a16="http://schemas.microsoft.com/office/drawing/2014/main" id="{B67908CE-1836-C393-9D1A-D2F6408AAFAE}"/>
              </a:ext>
            </a:extLst>
          </p:cNvPr>
          <p:cNvSpPr>
            <a:spLocks noGrp="1"/>
          </p:cNvSpPr>
          <p:nvPr>
            <p:ph type="body" sz="quarter" idx="24"/>
          </p:nvPr>
        </p:nvSpPr>
        <p:spPr>
          <a:xfrm>
            <a:off x="3136392"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795DC766-1F46-D2D8-9437-B6A1D0D44601}"/>
              </a:ext>
            </a:extLst>
          </p:cNvPr>
          <p:cNvSpPr>
            <a:spLocks noGrp="1"/>
          </p:cNvSpPr>
          <p:nvPr>
            <p:ph type="ftr" sz="quarter" idx="25"/>
          </p:nvPr>
        </p:nvSpPr>
        <p:spPr>
          <a:xfrm rot="16200000">
            <a:off x="-3049519" y="3049522"/>
            <a:ext cx="6857999" cy="758952"/>
          </a:xfrm>
        </p:spPr>
        <p:txBody>
          <a:bodyPr/>
          <a:lstStyle/>
          <a:p>
            <a:r>
              <a:rPr lang="en-US"/>
              <a:t>CONTOSO ALL-HANDS</a:t>
            </a:r>
            <a:endParaRPr lang="en-US" dirty="0"/>
          </a:p>
        </p:txBody>
      </p:sp>
    </p:spTree>
    <p:extLst>
      <p:ext uri="{BB962C8B-B14F-4D97-AF65-F5344CB8AC3E}">
        <p14:creationId xmlns:p14="http://schemas.microsoft.com/office/powerpoint/2010/main" val="3673256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nniversarie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864608" cy="685800"/>
          </a:xfrm>
          <a:noFill/>
        </p:spPr>
        <p:txBody>
          <a:bodyPr/>
          <a:lstStyle>
            <a:lvl1pPr>
              <a:lnSpc>
                <a:spcPct val="85000"/>
              </a:lnSpc>
              <a:spcBef>
                <a:spcPts val="1000"/>
              </a:spcBef>
              <a:spcAft>
                <a:spcPts val="1200"/>
              </a:spcAft>
              <a:defRPr sz="3800" cap="all"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4" name="Slide Number Placeholder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pic>
        <p:nvPicPr>
          <p:cNvPr id="11" name="Graphic 10">
            <a:extLst>
              <a:ext uri="{FF2B5EF4-FFF2-40B4-BE49-F238E27FC236}">
                <a16:creationId xmlns:a16="http://schemas.microsoft.com/office/drawing/2014/main" id="{727F76F4-D6DE-A5DC-1B2B-9390EC6C28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96" t="47766"/>
          <a:stretch>
            <a:fillRect/>
          </a:stretch>
        </p:blipFill>
        <p:spPr>
          <a:xfrm>
            <a:off x="1" y="1"/>
            <a:ext cx="1876047" cy="1362837"/>
          </a:xfrm>
          <a:custGeom>
            <a:avLst/>
            <a:gdLst>
              <a:gd name="connsiteX0" fmla="*/ 0 w 1876047"/>
              <a:gd name="connsiteY0" fmla="*/ 0 h 1362837"/>
              <a:gd name="connsiteX1" fmla="*/ 1876047 w 1876047"/>
              <a:gd name="connsiteY1" fmla="*/ 0 h 1362837"/>
              <a:gd name="connsiteX2" fmla="*/ 1876047 w 1876047"/>
              <a:gd name="connsiteY2" fmla="*/ 1362837 h 1362837"/>
              <a:gd name="connsiteX3" fmla="*/ 0 w 1876047"/>
              <a:gd name="connsiteY3" fmla="*/ 1362837 h 1362837"/>
            </a:gdLst>
            <a:ahLst/>
            <a:cxnLst>
              <a:cxn ang="0">
                <a:pos x="connsiteX0" y="connsiteY0"/>
              </a:cxn>
              <a:cxn ang="0">
                <a:pos x="connsiteX1" y="connsiteY1"/>
              </a:cxn>
              <a:cxn ang="0">
                <a:pos x="connsiteX2" y="connsiteY2"/>
              </a:cxn>
              <a:cxn ang="0">
                <a:pos x="connsiteX3" y="connsiteY3"/>
              </a:cxn>
            </a:cxnLst>
            <a:rect l="l" t="t" r="r" b="b"/>
            <a:pathLst>
              <a:path w="1876047" h="1362837">
                <a:moveTo>
                  <a:pt x="0" y="0"/>
                </a:moveTo>
                <a:lnTo>
                  <a:pt x="1876047" y="0"/>
                </a:lnTo>
                <a:lnTo>
                  <a:pt x="1876047" y="1362837"/>
                </a:lnTo>
                <a:lnTo>
                  <a:pt x="0" y="1362837"/>
                </a:lnTo>
                <a:close/>
              </a:path>
            </a:pathLst>
          </a:custGeom>
        </p:spPr>
      </p:pic>
      <p:sp>
        <p:nvSpPr>
          <p:cNvPr id="15" name="Content Placeholder 14">
            <a:extLst>
              <a:ext uri="{FF2B5EF4-FFF2-40B4-BE49-F238E27FC236}">
                <a16:creationId xmlns:a16="http://schemas.microsoft.com/office/drawing/2014/main" id="{86EC79BC-C00D-6FF0-C87D-783529AEF265}"/>
              </a:ext>
            </a:extLst>
          </p:cNvPr>
          <p:cNvSpPr>
            <a:spLocks noGrp="1"/>
          </p:cNvSpPr>
          <p:nvPr>
            <p:ph sz="quarter" idx="13"/>
          </p:nvPr>
        </p:nvSpPr>
        <p:spPr>
          <a:xfrm>
            <a:off x="832104" y="2688336"/>
            <a:ext cx="4251960" cy="2020824"/>
          </a:xfrm>
          <a:noFill/>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400" smtClean="0">
                <a:solidFill>
                  <a:schemeClr val="bg1"/>
                </a:solidFill>
              </a:defRPr>
            </a:lvl4pPr>
            <a:lvl5pPr>
              <a:defRPr lang="en-US" sz="2400">
                <a:solidFill>
                  <a:schemeClr val="bg1"/>
                </a:solidFill>
              </a:defRPr>
            </a:lvl5pPr>
          </a:lstStyle>
          <a:p>
            <a:pPr marL="347472" lvl="0" indent="-347472">
              <a:spcBef>
                <a:spcPts val="400"/>
              </a:spcBef>
              <a:spcAft>
                <a:spcPts val="600"/>
              </a:spcAft>
              <a:buFont typeface="Arial" panose="020B0604020202020204" pitchFamily="34" charset="0"/>
              <a:buChar char="•"/>
            </a:pPr>
            <a:r>
              <a:rPr lang="en-US"/>
              <a:t>Click to edit Master text styles</a:t>
            </a:r>
          </a:p>
          <a:p>
            <a:pPr marL="347472" lvl="1" indent="-347472">
              <a:spcBef>
                <a:spcPts val="400"/>
              </a:spcBef>
              <a:spcAft>
                <a:spcPts val="600"/>
              </a:spcAft>
              <a:buFont typeface="Arial" panose="020B0604020202020204" pitchFamily="34" charset="0"/>
              <a:buChar char="•"/>
            </a:pPr>
            <a:r>
              <a:rPr lang="en-US"/>
              <a:t>Second level</a:t>
            </a:r>
          </a:p>
          <a:p>
            <a:pPr marL="347472" lvl="2" indent="-347472">
              <a:spcBef>
                <a:spcPts val="400"/>
              </a:spcBef>
              <a:spcAft>
                <a:spcPts val="600"/>
              </a:spcAft>
              <a:buFont typeface="Arial" panose="020B0604020202020204" pitchFamily="34" charset="0"/>
              <a:buChar char="•"/>
            </a:pPr>
            <a:r>
              <a:rPr lang="en-US"/>
              <a:t>Third level</a:t>
            </a:r>
          </a:p>
          <a:p>
            <a:pPr marL="347472" lvl="3" indent="-347472">
              <a:spcBef>
                <a:spcPts val="400"/>
              </a:spcBef>
              <a:spcAft>
                <a:spcPts val="600"/>
              </a:spcAft>
              <a:buFont typeface="Arial" panose="020B0604020202020204" pitchFamily="34" charset="0"/>
              <a:buChar char="•"/>
            </a:pPr>
            <a:r>
              <a:rPr lang="en-US"/>
              <a:t>Fourth level</a:t>
            </a:r>
          </a:p>
          <a:p>
            <a:pPr marL="347472" lvl="4" indent="-347472">
              <a:spcBef>
                <a:spcPts val="400"/>
              </a:spcBef>
              <a:spcAft>
                <a:spcPts val="600"/>
              </a:spcAft>
              <a:buFont typeface="Arial" panose="020B0604020202020204" pitchFamily="34" charset="0"/>
              <a:buChar char="•"/>
            </a:pPr>
            <a:r>
              <a:rPr lang="en-US"/>
              <a:t>Fifth level</a:t>
            </a:r>
            <a:endParaRPr lang="en-US" dirty="0"/>
          </a:p>
        </p:txBody>
      </p:sp>
    </p:spTree>
    <p:extLst>
      <p:ext uri="{BB962C8B-B14F-4D97-AF65-F5344CB8AC3E}">
        <p14:creationId xmlns:p14="http://schemas.microsoft.com/office/powerpoint/2010/main" val="2029784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Q&amp;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830D3C-18FF-F750-A1AD-11186BF8D580}"/>
              </a:ext>
            </a:extLst>
          </p:cNvPr>
          <p:cNvSpPr>
            <a:spLocks noGrp="1"/>
          </p:cNvSpPr>
          <p:nvPr>
            <p:ph type="title"/>
          </p:nvPr>
        </p:nvSpPr>
        <p:spPr>
          <a:xfrm>
            <a:off x="0" y="5367528"/>
            <a:ext cx="12188952" cy="1490472"/>
          </a:xfrm>
          <a:solidFill>
            <a:schemeClr val="accent6">
              <a:alpha val="85000"/>
            </a:schemeClr>
          </a:solidFill>
        </p:spPr>
        <p:txBody>
          <a:bodyPr lIns="795528" tIns="137160" anchor="ctr">
            <a:noAutofit/>
          </a:bodyPr>
          <a:lstStyle>
            <a:lvl1pPr>
              <a:lnSpc>
                <a:spcPct val="85000"/>
              </a:lnSpc>
              <a:defRPr sz="5000" cap="all" baseline="0">
                <a:solidFill>
                  <a:schemeClr val="bg1"/>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4" name="Text Placeholder 6">
            <a:extLst>
              <a:ext uri="{FF2B5EF4-FFF2-40B4-BE49-F238E27FC236}">
                <a16:creationId xmlns:a16="http://schemas.microsoft.com/office/drawing/2014/main" id="{B8C1E2F6-821B-BA4C-3A9F-0398FA76A40D}"/>
              </a:ext>
            </a:extLst>
          </p:cNvPr>
          <p:cNvSpPr>
            <a:spLocks noGrp="1"/>
          </p:cNvSpPr>
          <p:nvPr>
            <p:ph type="body" sz="quarter" idx="10"/>
          </p:nvPr>
        </p:nvSpPr>
        <p:spPr>
          <a:xfrm>
            <a:off x="3017520" y="5724144"/>
            <a:ext cx="3785616" cy="859536"/>
          </a:xfrm>
          <a:noFill/>
        </p:spPr>
        <p:txBody>
          <a:bodyPr lIns="0" tIns="0" rIns="0" bIns="0" anchor="ctr">
            <a:noAutofit/>
          </a:bodyPr>
          <a:lstStyle>
            <a:lvl1pPr>
              <a:lnSpc>
                <a:spcPct val="85000"/>
              </a:lnSpc>
              <a:spcAft>
                <a:spcPts val="0"/>
              </a:spcAft>
              <a:defRPr sz="2400" b="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58475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5" name="Footer Placeholder 4"/>
          <p:cNvSpPr>
            <a:spLocks noGrp="1"/>
          </p:cNvSpPr>
          <p:nvPr>
            <p:ph type="ftr" sz="quarter" idx="11"/>
          </p:nvPr>
        </p:nvSpPr>
        <p:spPr/>
        <p:txBody>
          <a:bodyPr/>
          <a:lstStyle/>
          <a:p>
            <a:r>
              <a:rPr lang="en-US"/>
              <a:t>CONTOSO ALL-HANDS</a:t>
            </a:r>
            <a:endParaRPr lang="en-US" dirty="0"/>
          </a:p>
        </p:txBody>
      </p:sp>
      <p:sp>
        <p:nvSpPr>
          <p:cNvPr id="6" name="Slide Number Placeholder 5"/>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75910982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6" name="Footer Placeholder 5"/>
          <p:cNvSpPr>
            <a:spLocks noGrp="1"/>
          </p:cNvSpPr>
          <p:nvPr>
            <p:ph type="ftr" sz="quarter" idx="11"/>
          </p:nvPr>
        </p:nvSpPr>
        <p:spPr/>
        <p:txBody>
          <a:bodyPr/>
          <a:lstStyle/>
          <a:p>
            <a:r>
              <a:rPr lang="en-US"/>
              <a:t>CONTOSO ALL-HANDS</a:t>
            </a:r>
            <a:endParaRPr lang="en-US" dirty="0"/>
          </a:p>
        </p:txBody>
      </p:sp>
      <p:sp>
        <p:nvSpPr>
          <p:cNvPr id="7" name="Slide Number Placeholder 6"/>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23454506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8" name="Footer Placeholder 7"/>
          <p:cNvSpPr>
            <a:spLocks noGrp="1"/>
          </p:cNvSpPr>
          <p:nvPr>
            <p:ph type="ftr" sz="quarter" idx="11"/>
          </p:nvPr>
        </p:nvSpPr>
        <p:spPr/>
        <p:txBody>
          <a:bodyPr/>
          <a:lstStyle/>
          <a:p>
            <a:r>
              <a:rPr lang="en-US"/>
              <a:t>CONTOSO ALL-HANDS</a:t>
            </a:r>
            <a:endParaRPr lang="en-US" dirty="0"/>
          </a:p>
        </p:txBody>
      </p:sp>
      <p:sp>
        <p:nvSpPr>
          <p:cNvPr id="9" name="Slide Number Placeholder 8"/>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269276137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4" name="Footer Placeholder 3"/>
          <p:cNvSpPr>
            <a:spLocks noGrp="1"/>
          </p:cNvSpPr>
          <p:nvPr>
            <p:ph type="ftr" sz="quarter" idx="11"/>
          </p:nvPr>
        </p:nvSpPr>
        <p:spPr/>
        <p:txBody>
          <a:bodyPr/>
          <a:lstStyle/>
          <a:p>
            <a:r>
              <a:rPr lang="en-US"/>
              <a:t>CONTOSO ALL-HANDS</a:t>
            </a:r>
            <a:endParaRPr lang="en-US" dirty="0"/>
          </a:p>
        </p:txBody>
      </p:sp>
      <p:sp>
        <p:nvSpPr>
          <p:cNvPr id="5" name="Slide Number Placeholder 4"/>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07435935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3" name="Footer Placeholder 2"/>
          <p:cNvSpPr>
            <a:spLocks noGrp="1"/>
          </p:cNvSpPr>
          <p:nvPr>
            <p:ph type="ftr" sz="quarter" idx="11"/>
          </p:nvPr>
        </p:nvSpPr>
        <p:spPr/>
        <p:txBody>
          <a:bodyPr/>
          <a:lstStyle/>
          <a:p>
            <a:r>
              <a:rPr lang="en-US"/>
              <a:t>CONTOSO ALL-HANDS</a:t>
            </a:r>
            <a:endParaRPr lang="en-US" dirty="0"/>
          </a:p>
        </p:txBody>
      </p:sp>
      <p:sp>
        <p:nvSpPr>
          <p:cNvPr id="4" name="Slide Number Placeholder 3"/>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253662271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6" name="Footer Placeholder 5"/>
          <p:cNvSpPr>
            <a:spLocks noGrp="1"/>
          </p:cNvSpPr>
          <p:nvPr>
            <p:ph type="ftr" sz="quarter" idx="11"/>
          </p:nvPr>
        </p:nvSpPr>
        <p:spPr/>
        <p:txBody>
          <a:bodyPr/>
          <a:lstStyle/>
          <a:p>
            <a:r>
              <a:rPr lang="en-US"/>
              <a:t>CONTOSO ALL-HANDS</a:t>
            </a:r>
            <a:endParaRPr lang="en-US" dirty="0"/>
          </a:p>
        </p:txBody>
      </p:sp>
      <p:sp>
        <p:nvSpPr>
          <p:cNvPr id="7" name="Slide Number Placeholder 6"/>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319268044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10/9/2023</a:t>
            </a:fld>
            <a:endParaRPr lang="en-US" dirty="0"/>
          </a:p>
        </p:txBody>
      </p:sp>
      <p:sp>
        <p:nvSpPr>
          <p:cNvPr id="6" name="Footer Placeholder 5"/>
          <p:cNvSpPr>
            <a:spLocks noGrp="1"/>
          </p:cNvSpPr>
          <p:nvPr>
            <p:ph type="ftr" sz="quarter" idx="11"/>
          </p:nvPr>
        </p:nvSpPr>
        <p:spPr/>
        <p:txBody>
          <a:bodyPr/>
          <a:lstStyle/>
          <a:p>
            <a:r>
              <a:rPr lang="en-US"/>
              <a:t>CONTOSO ALL-HANDS</a:t>
            </a:r>
            <a:endParaRPr lang="en-US" dirty="0"/>
          </a:p>
        </p:txBody>
      </p:sp>
      <p:sp>
        <p:nvSpPr>
          <p:cNvPr id="7" name="Slide Number Placeholder 6"/>
          <p:cNvSpPr>
            <a:spLocks noGrp="1"/>
          </p:cNvSpPr>
          <p:nvPr>
            <p:ph type="sldNum" sz="quarter" idx="12"/>
          </p:nvPr>
        </p:nvSpPr>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58244803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smtClean="0"/>
              <a:pPr/>
              <a:t>10/9/2023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CONTOSO ALL-HANDS</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341862566"/>
      </p:ext>
    </p:extLst>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46" r:id="rId25"/>
  </p:sldLayoutIdLst>
  <p:hf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datatools.ahrq.gov/nhqdr/?_gl=1%2All90fu%2A_ga%2AMTEzMTQ4NTIzNC4xNjk2Njk1NTY3%2A_ga_1NPT56LE7J%2AMTY5NjY5NTU2Ny4xLjAuMTY5NjY5NTU3MS41Ni4wLjA"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5.xml"/><Relationship Id="rId5" Type="http://schemas.openxmlformats.org/officeDocument/2006/relationships/image" Target="../media/image19.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DD14-953E-786D-C1D3-D4D16CF44F55}"/>
              </a:ext>
            </a:extLst>
          </p:cNvPr>
          <p:cNvSpPr>
            <a:spLocks noGrp="1"/>
          </p:cNvSpPr>
          <p:nvPr>
            <p:ph type="title"/>
          </p:nvPr>
        </p:nvSpPr>
        <p:spPr>
          <a:xfrm>
            <a:off x="821635" y="289825"/>
            <a:ext cx="11145077" cy="2784679"/>
          </a:xfrm>
        </p:spPr>
        <p:txBody>
          <a:bodyPr/>
          <a:lstStyle/>
          <a:p>
            <a:pPr algn="ctr"/>
            <a:r>
              <a:rPr lang="en-US" sz="5000" spc="300" dirty="0">
                <a:solidFill>
                  <a:schemeClr val="bg1"/>
                </a:solidFill>
                <a:latin typeface="Posterama" panose="020B0504020200020000" pitchFamily="34" charset="0"/>
                <a:cs typeface="Posterama" panose="020B0504020200020000" pitchFamily="34" charset="0"/>
              </a:rPr>
              <a:t>Evidence-Based Practice Sub-Committee</a:t>
            </a:r>
            <a:br>
              <a:rPr lang="en-US" sz="5000" spc="300" dirty="0">
                <a:solidFill>
                  <a:schemeClr val="bg1"/>
                </a:solidFill>
                <a:latin typeface="Posterama" panose="020B0504020200020000" pitchFamily="34" charset="0"/>
                <a:cs typeface="Posterama" panose="020B0504020200020000" pitchFamily="34" charset="0"/>
              </a:rPr>
            </a:br>
            <a:r>
              <a:rPr lang="en-US" sz="5000" spc="300" dirty="0">
                <a:solidFill>
                  <a:schemeClr val="bg1"/>
                </a:solidFill>
                <a:latin typeface="Posterama" panose="020B0504020200020000" pitchFamily="34" charset="0"/>
                <a:cs typeface="Posterama" panose="020B0504020200020000" pitchFamily="34" charset="0"/>
              </a:rPr>
              <a:t>2022-2023 Annual Report</a:t>
            </a:r>
            <a:endParaRPr lang="en-US" dirty="0"/>
          </a:p>
        </p:txBody>
      </p:sp>
      <p:sp>
        <p:nvSpPr>
          <p:cNvPr id="3" name="Text Placeholder 2">
            <a:extLst>
              <a:ext uri="{FF2B5EF4-FFF2-40B4-BE49-F238E27FC236}">
                <a16:creationId xmlns:a16="http://schemas.microsoft.com/office/drawing/2014/main" id="{45A6033B-BDCA-210D-D02A-5DF9CFAB4A19}"/>
              </a:ext>
            </a:extLst>
          </p:cNvPr>
          <p:cNvSpPr>
            <a:spLocks noGrp="1"/>
          </p:cNvSpPr>
          <p:nvPr>
            <p:ph type="body" sz="quarter" idx="12"/>
          </p:nvPr>
        </p:nvSpPr>
        <p:spPr>
          <a:xfrm>
            <a:off x="755241" y="2971800"/>
            <a:ext cx="10681517" cy="914400"/>
          </a:xfrm>
        </p:spPr>
        <p:txBody>
          <a:bodyPr/>
          <a:lstStyle/>
          <a:p>
            <a:pPr algn="ctr"/>
            <a:r>
              <a:rPr lang="en-US" sz="2400" b="0" spc="0" dirty="0">
                <a:solidFill>
                  <a:schemeClr val="bg1"/>
                </a:solidFill>
                <a:effectLst/>
                <a:latin typeface="Avenir Next LT Pro" panose="020B0504020202020204" pitchFamily="34" charset="77"/>
              </a:rPr>
              <a:t>Kansas Governor’s Behavioral Health Services Planning Council</a:t>
            </a:r>
            <a:endParaRPr lang="en-US" sz="2400" b="0" spc="0" dirty="0">
              <a:solidFill>
                <a:schemeClr val="bg1"/>
              </a:solidFill>
              <a:latin typeface="Avenir Next LT Pro" panose="020B0504020202020204" pitchFamily="34" charset="77"/>
              <a:cs typeface="Segoe UI"/>
            </a:endParaRPr>
          </a:p>
          <a:p>
            <a:endParaRPr lang="en-US" dirty="0"/>
          </a:p>
        </p:txBody>
      </p:sp>
      <p:pic>
        <p:nvPicPr>
          <p:cNvPr id="5" name="Graphic 4">
            <a:extLst>
              <a:ext uri="{FF2B5EF4-FFF2-40B4-BE49-F238E27FC236}">
                <a16:creationId xmlns:a16="http://schemas.microsoft.com/office/drawing/2014/main" id="{73CA7CFD-745D-0A2E-C201-9B5B7CAFE0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6241" b="53110"/>
          <a:stretch>
            <a:fillRect/>
          </a:stretch>
        </p:blipFill>
        <p:spPr>
          <a:xfrm rot="5400000" flipV="1">
            <a:off x="6880517" y="1574090"/>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Tree>
    <p:extLst>
      <p:ext uri="{BB962C8B-B14F-4D97-AF65-F5344CB8AC3E}">
        <p14:creationId xmlns:p14="http://schemas.microsoft.com/office/powerpoint/2010/main" val="1649434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F95235C0-7B0C-19DD-4B08-988C7395FA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3020"/>
          <a:stretch>
            <a:fillRect/>
          </a:stretch>
        </p:blipFill>
        <p:spPr>
          <a:xfrm rot="5400000">
            <a:off x="11096010" y="5623261"/>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sp>
        <p:nvSpPr>
          <p:cNvPr id="3" name="Slide Number Placeholder 2">
            <a:extLst>
              <a:ext uri="{FF2B5EF4-FFF2-40B4-BE49-F238E27FC236}">
                <a16:creationId xmlns:a16="http://schemas.microsoft.com/office/drawing/2014/main" id="{1CBA9BDA-014E-8E8E-FCF6-B691DAACF441}"/>
              </a:ext>
            </a:extLst>
          </p:cNvPr>
          <p:cNvSpPr>
            <a:spLocks noGrp="1"/>
          </p:cNvSpPr>
          <p:nvPr>
            <p:ph type="sldNum" sz="quarter" idx="11"/>
          </p:nvPr>
        </p:nvSpPr>
        <p:spPr/>
        <p:txBody>
          <a:bodyPr/>
          <a:lstStyle/>
          <a:p>
            <a:fld id="{5D9ACC8A-FA13-47DD-9722-0749C5E70D5A}" type="slidenum">
              <a:rPr lang="en-US" smtClean="0"/>
              <a:pPr/>
              <a:t>10</a:t>
            </a:fld>
            <a:endParaRPr lang="en-US" dirty="0"/>
          </a:p>
        </p:txBody>
      </p:sp>
      <p:pic>
        <p:nvPicPr>
          <p:cNvPr id="45" name="Picture 44" descr="Graphical user interface&#10;&#10;Description automatically generated">
            <a:extLst>
              <a:ext uri="{FF2B5EF4-FFF2-40B4-BE49-F238E27FC236}">
                <a16:creationId xmlns:a16="http://schemas.microsoft.com/office/drawing/2014/main" id="{76E31E92-1E7F-2BB9-F155-A08386DEFAC2}"/>
              </a:ext>
            </a:extLst>
          </p:cNvPr>
          <p:cNvPicPr>
            <a:picLocks noChangeAspect="1"/>
          </p:cNvPicPr>
          <p:nvPr/>
        </p:nvPicPr>
        <p:blipFill>
          <a:blip r:embed="rId5"/>
          <a:stretch>
            <a:fillRect/>
          </a:stretch>
        </p:blipFill>
        <p:spPr>
          <a:xfrm>
            <a:off x="1834075" y="218858"/>
            <a:ext cx="8523849" cy="4842020"/>
          </a:xfrm>
          <a:prstGeom prst="rect">
            <a:avLst/>
          </a:prstGeom>
        </p:spPr>
      </p:pic>
      <p:sp>
        <p:nvSpPr>
          <p:cNvPr id="46" name="Title 1">
            <a:extLst>
              <a:ext uri="{FF2B5EF4-FFF2-40B4-BE49-F238E27FC236}">
                <a16:creationId xmlns:a16="http://schemas.microsoft.com/office/drawing/2014/main" id="{810A113C-5024-5A3E-8128-5B8EE70708BA}"/>
              </a:ext>
            </a:extLst>
          </p:cNvPr>
          <p:cNvSpPr>
            <a:spLocks noGrp="1"/>
          </p:cNvSpPr>
          <p:nvPr>
            <p:ph type="title"/>
          </p:nvPr>
        </p:nvSpPr>
        <p:spPr>
          <a:xfrm>
            <a:off x="3062269" y="5416230"/>
            <a:ext cx="6067453" cy="1393067"/>
          </a:xfrm>
        </p:spPr>
        <p:txBody>
          <a:bodyPr/>
          <a:lstStyle/>
          <a:p>
            <a:r>
              <a:rPr lang="en-US" sz="3800" spc="300" dirty="0">
                <a:solidFill>
                  <a:schemeClr val="bg1"/>
                </a:solidFill>
                <a:effectLst/>
                <a:latin typeface="Posterama" panose="020B0504020200020000" pitchFamily="34" charset="0"/>
                <a:cs typeface="Posterama" panose="020B0504020200020000" pitchFamily="34" charset="0"/>
              </a:rPr>
              <a:t>example</a:t>
            </a:r>
            <a:endParaRPr lang="en-US" dirty="0"/>
          </a:p>
        </p:txBody>
      </p:sp>
    </p:spTree>
    <p:extLst>
      <p:ext uri="{BB962C8B-B14F-4D97-AF65-F5344CB8AC3E}">
        <p14:creationId xmlns:p14="http://schemas.microsoft.com/office/powerpoint/2010/main" val="799365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8C4BA-5A48-A1CB-E407-5B6FF41666F2}"/>
              </a:ext>
            </a:extLst>
          </p:cNvPr>
          <p:cNvSpPr>
            <a:spLocks noGrp="1"/>
          </p:cNvSpPr>
          <p:nvPr>
            <p:ph type="title"/>
          </p:nvPr>
        </p:nvSpPr>
        <p:spPr>
          <a:xfrm>
            <a:off x="913794" y="4869764"/>
            <a:ext cx="10355326" cy="543472"/>
          </a:xfrm>
        </p:spPr>
        <p:txBody>
          <a:bodyPr/>
          <a:lstStyle/>
          <a:p>
            <a:r>
              <a:rPr lang="en-US" dirty="0"/>
              <a:t>State Snapshot Dashboard</a:t>
            </a:r>
          </a:p>
        </p:txBody>
      </p:sp>
      <p:sp>
        <p:nvSpPr>
          <p:cNvPr id="4" name="Text Placeholder 3">
            <a:extLst>
              <a:ext uri="{FF2B5EF4-FFF2-40B4-BE49-F238E27FC236}">
                <a16:creationId xmlns:a16="http://schemas.microsoft.com/office/drawing/2014/main" id="{E3E31612-DCE8-6E50-9A6E-A6E5C6685695}"/>
              </a:ext>
            </a:extLst>
          </p:cNvPr>
          <p:cNvSpPr>
            <a:spLocks noGrp="1"/>
          </p:cNvSpPr>
          <p:nvPr>
            <p:ph type="body" sz="half" idx="2"/>
          </p:nvPr>
        </p:nvSpPr>
        <p:spPr>
          <a:xfrm>
            <a:off x="913794" y="5580141"/>
            <a:ext cx="10353762" cy="682472"/>
          </a:xfrm>
        </p:spPr>
        <p:txBody>
          <a:bodyPr>
            <a:normAutofit lnSpcReduction="10000"/>
          </a:bodyPr>
          <a:lstStyle/>
          <a:p>
            <a:r>
              <a:rPr lang="en-US" sz="1800" u="sng" dirty="0">
                <a:solidFill>
                  <a:srgbClr val="000000"/>
                </a:solidFill>
                <a:effectLst/>
                <a:latin typeface="Times New Roman" panose="02020603050405020304" pitchFamily="18" charset="0"/>
                <a:ea typeface="Calibri" panose="020F0502020204030204" pitchFamily="34" charset="0"/>
                <a:hlinkClick r:id="rId2"/>
              </a:rPr>
              <a:t>https://datatools.ahrq.gov/nhqdr/?_gl=1%2All90fu%2A_ga%2AMTEzMTQ4NTIzNC4xNjk2Njk1NTY3%2A_ga_1NPT56LE7J%2AMTY5NjY5NTU2Ny4xLjAuMTY5NjY5NTU3MS41Ni4wLjA</a:t>
            </a:r>
            <a:r>
              <a:rPr lang="en-US" sz="1800" dirty="0">
                <a:solidFill>
                  <a:srgbClr val="000000"/>
                </a:solidFill>
                <a:effectLst/>
                <a:latin typeface="Times New Roman" panose="02020603050405020304" pitchFamily="18" charset="0"/>
                <a:ea typeface="Calibri" panose="020F0502020204030204" pitchFamily="34" charset="0"/>
              </a:rPr>
              <a:t>.</a:t>
            </a: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6" name="Slide Number Placeholder 5">
            <a:extLst>
              <a:ext uri="{FF2B5EF4-FFF2-40B4-BE49-F238E27FC236}">
                <a16:creationId xmlns:a16="http://schemas.microsoft.com/office/drawing/2014/main" id="{0A3979A2-E662-4F16-E8B3-AC2E62CF14B9}"/>
              </a:ext>
            </a:extLst>
          </p:cNvPr>
          <p:cNvSpPr>
            <a:spLocks noGrp="1"/>
          </p:cNvSpPr>
          <p:nvPr>
            <p:ph type="sldNum" sz="quarter" idx="12"/>
          </p:nvPr>
        </p:nvSpPr>
        <p:spPr/>
        <p:txBody>
          <a:bodyPr/>
          <a:lstStyle/>
          <a:p>
            <a:fld id="{5D9ACC8A-FA13-47DD-9722-0749C5E70D5A}" type="slidenum">
              <a:rPr lang="en-US" smtClean="0"/>
              <a:pPr/>
              <a:t>11</a:t>
            </a:fld>
            <a:endParaRPr lang="en-US" dirty="0"/>
          </a:p>
        </p:txBody>
      </p:sp>
      <p:pic>
        <p:nvPicPr>
          <p:cNvPr id="14" name="Picture Placeholder 13" descr="A chart of state snapshot dashboard&#10;&#10;Description automatically generated">
            <a:extLst>
              <a:ext uri="{FF2B5EF4-FFF2-40B4-BE49-F238E27FC236}">
                <a16:creationId xmlns:a16="http://schemas.microsoft.com/office/drawing/2014/main" id="{A427BE78-96DD-465F-A1AA-0EFBE689B83F}"/>
              </a:ext>
            </a:extLst>
          </p:cNvPr>
          <p:cNvPicPr>
            <a:picLocks noGrp="1" noChangeAspect="1"/>
          </p:cNvPicPr>
          <p:nvPr>
            <p:ph type="pic" idx="1"/>
          </p:nvPr>
        </p:nvPicPr>
        <p:blipFill>
          <a:blip r:embed="rId3"/>
          <a:srcRect t="17813" b="17813"/>
          <a:stretch>
            <a:fillRect/>
          </a:stretch>
        </p:blipFill>
        <p:spPr>
          <a:xfrm>
            <a:off x="1169348" y="609599"/>
            <a:ext cx="9632579" cy="3790125"/>
          </a:xfrm>
        </p:spPr>
      </p:pic>
    </p:spTree>
    <p:extLst>
      <p:ext uri="{BB962C8B-B14F-4D97-AF65-F5344CB8AC3E}">
        <p14:creationId xmlns:p14="http://schemas.microsoft.com/office/powerpoint/2010/main" val="189737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943D-46D1-D808-068A-188C758E3B06}"/>
              </a:ext>
            </a:extLst>
          </p:cNvPr>
          <p:cNvSpPr>
            <a:spLocks noGrp="1"/>
          </p:cNvSpPr>
          <p:nvPr>
            <p:ph type="title"/>
          </p:nvPr>
        </p:nvSpPr>
        <p:spPr>
          <a:xfrm>
            <a:off x="3663696" y="192727"/>
            <a:ext cx="4864608" cy="685800"/>
          </a:xfrm>
        </p:spPr>
        <p:txBody>
          <a:bodyPr>
            <a:noAutofit/>
          </a:bodyPr>
          <a:lstStyle/>
          <a:p>
            <a:r>
              <a:rPr lang="en-US" sz="3800" spc="300" dirty="0">
                <a:solidFill>
                  <a:schemeClr val="bg1"/>
                </a:solidFill>
                <a:effectLst/>
                <a:latin typeface="Posterama" panose="020B0504020200020000" pitchFamily="34" charset="0"/>
                <a:cs typeface="Posterama" panose="020B0504020200020000" pitchFamily="34" charset="0"/>
              </a:rPr>
              <a:t>2024 Goals</a:t>
            </a:r>
            <a:endParaRPr lang="en-US" dirty="0"/>
          </a:p>
        </p:txBody>
      </p:sp>
      <p:sp>
        <p:nvSpPr>
          <p:cNvPr id="4" name="Slide Number Placeholder 3">
            <a:extLst>
              <a:ext uri="{FF2B5EF4-FFF2-40B4-BE49-F238E27FC236}">
                <a16:creationId xmlns:a16="http://schemas.microsoft.com/office/drawing/2014/main" id="{0A41950C-69B9-ED5B-685E-A1F715E53DC4}"/>
              </a:ext>
            </a:extLst>
          </p:cNvPr>
          <p:cNvSpPr>
            <a:spLocks noGrp="1"/>
          </p:cNvSpPr>
          <p:nvPr>
            <p:ph type="sldNum" sz="quarter" idx="11"/>
          </p:nvPr>
        </p:nvSpPr>
        <p:spPr/>
        <p:txBody>
          <a:bodyPr/>
          <a:lstStyle/>
          <a:p>
            <a:fld id="{5D9ACC8A-FA13-47DD-9722-0749C5E70D5A}" type="slidenum">
              <a:rPr lang="en-US" smtClean="0"/>
              <a:pPr/>
              <a:t>12</a:t>
            </a:fld>
            <a:endParaRPr lang="en-US" dirty="0"/>
          </a:p>
        </p:txBody>
      </p:sp>
      <p:sp>
        <p:nvSpPr>
          <p:cNvPr id="7" name="Content Placeholder 6">
            <a:extLst>
              <a:ext uri="{FF2B5EF4-FFF2-40B4-BE49-F238E27FC236}">
                <a16:creationId xmlns:a16="http://schemas.microsoft.com/office/drawing/2014/main" id="{709E7791-48CB-7C4A-FBB0-4A3FA91C0DD1}"/>
              </a:ext>
            </a:extLst>
          </p:cNvPr>
          <p:cNvSpPr>
            <a:spLocks noGrp="1"/>
          </p:cNvSpPr>
          <p:nvPr>
            <p:ph sz="quarter" idx="13"/>
          </p:nvPr>
        </p:nvSpPr>
        <p:spPr>
          <a:xfrm>
            <a:off x="758953" y="1330804"/>
            <a:ext cx="11211950" cy="5334469"/>
          </a:xfrm>
        </p:spPr>
        <p:txBody>
          <a:bodyPr/>
          <a:lstStyle/>
          <a:p>
            <a:pPr marL="0" indent="0" algn="ctr">
              <a:lnSpc>
                <a:spcPct val="107000"/>
              </a:lnSpc>
              <a:spcBef>
                <a:spcPts val="0"/>
              </a:spcBef>
              <a:spcAft>
                <a:spcPts val="0"/>
              </a:spcAft>
              <a:buNone/>
            </a:pPr>
            <a:r>
              <a:rPr lang="en-US" b="1" u="sng" dirty="0">
                <a:effectLst/>
                <a:latin typeface="Times New Roman" panose="02020603050405020304" pitchFamily="18" charset="0"/>
                <a:ea typeface="Times New Roman" panose="02020603050405020304" pitchFamily="18" charset="0"/>
                <a:cs typeface="Times New Roman" panose="02020603050405020304" pitchFamily="18" charset="0"/>
              </a:rPr>
              <a:t>Ongoing Framework</a:t>
            </a:r>
          </a:p>
          <a:p>
            <a:pPr marL="285750" indent="-285750">
              <a:lnSpc>
                <a:spcPct val="107000"/>
              </a:lnSpc>
              <a:spcBef>
                <a:spcPts val="0"/>
              </a:spcBef>
              <a:spcAft>
                <a:spcPts val="0"/>
              </a:spcAft>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07000"/>
              </a:lnSpc>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For learning from other Council Sub-committee representatives, state stakeholders, providers, consumers, and family members for which EBPs or other measurement-based modes of care are creating positive outcomes for individuals served.</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For sustainable technical assistance to providers so they can deliver the best practices (evidence-based practices with fidelity) chosen by the individual served in collaboration with the provider.</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To equip providers to deliver efficient, effective, person-centered, value-based care.</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For providers in measuring the value of care provision from the standpoint of structure, process, cost-effectiveness, and impact of care provision; and Managed Care Organizations (MCO) support of training and quality review that leads to fidelity for their provider network as required by their contracts.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36900" indent="0">
              <a:buNone/>
            </a:pPr>
            <a:endParaRPr lang="en-US" dirty="0"/>
          </a:p>
        </p:txBody>
      </p:sp>
      <p:pic>
        <p:nvPicPr>
          <p:cNvPr id="9" name="Graphic 8">
            <a:extLst>
              <a:ext uri="{FF2B5EF4-FFF2-40B4-BE49-F238E27FC236}">
                <a16:creationId xmlns:a16="http://schemas.microsoft.com/office/drawing/2014/main" id="{E0E45AF1-0E2C-A646-611A-8FDE080E424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6241" b="53110"/>
          <a:stretch>
            <a:fillRect/>
          </a:stretch>
        </p:blipFill>
        <p:spPr>
          <a:xfrm rot="5400000" flipV="1">
            <a:off x="6880517" y="1574090"/>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Tree>
    <p:extLst>
      <p:ext uri="{BB962C8B-B14F-4D97-AF65-F5344CB8AC3E}">
        <p14:creationId xmlns:p14="http://schemas.microsoft.com/office/powerpoint/2010/main" val="2952722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943D-46D1-D808-068A-188C758E3B06}"/>
              </a:ext>
            </a:extLst>
          </p:cNvPr>
          <p:cNvSpPr>
            <a:spLocks noGrp="1"/>
          </p:cNvSpPr>
          <p:nvPr>
            <p:ph type="title"/>
          </p:nvPr>
        </p:nvSpPr>
        <p:spPr>
          <a:xfrm>
            <a:off x="3663696" y="192727"/>
            <a:ext cx="4864608" cy="685800"/>
          </a:xfrm>
        </p:spPr>
        <p:txBody>
          <a:bodyPr>
            <a:noAutofit/>
          </a:bodyPr>
          <a:lstStyle/>
          <a:p>
            <a:r>
              <a:rPr lang="en-US" sz="3800" spc="300" dirty="0">
                <a:solidFill>
                  <a:schemeClr val="bg1"/>
                </a:solidFill>
                <a:effectLst/>
                <a:latin typeface="Posterama" panose="020B0504020200020000" pitchFamily="34" charset="0"/>
                <a:cs typeface="Posterama" panose="020B0504020200020000" pitchFamily="34" charset="0"/>
              </a:rPr>
              <a:t>2024 Goals</a:t>
            </a:r>
            <a:endParaRPr lang="en-US" dirty="0"/>
          </a:p>
        </p:txBody>
      </p:sp>
      <p:sp>
        <p:nvSpPr>
          <p:cNvPr id="4" name="Slide Number Placeholder 3">
            <a:extLst>
              <a:ext uri="{FF2B5EF4-FFF2-40B4-BE49-F238E27FC236}">
                <a16:creationId xmlns:a16="http://schemas.microsoft.com/office/drawing/2014/main" id="{0A41950C-69B9-ED5B-685E-A1F715E53DC4}"/>
              </a:ext>
            </a:extLst>
          </p:cNvPr>
          <p:cNvSpPr>
            <a:spLocks noGrp="1"/>
          </p:cNvSpPr>
          <p:nvPr>
            <p:ph type="sldNum" sz="quarter" idx="11"/>
          </p:nvPr>
        </p:nvSpPr>
        <p:spPr/>
        <p:txBody>
          <a:bodyPr/>
          <a:lstStyle/>
          <a:p>
            <a:fld id="{5D9ACC8A-FA13-47DD-9722-0749C5E70D5A}" type="slidenum">
              <a:rPr lang="en-US" smtClean="0"/>
              <a:pPr/>
              <a:t>13</a:t>
            </a:fld>
            <a:endParaRPr lang="en-US" dirty="0"/>
          </a:p>
        </p:txBody>
      </p:sp>
      <p:sp>
        <p:nvSpPr>
          <p:cNvPr id="7" name="Content Placeholder 6">
            <a:extLst>
              <a:ext uri="{FF2B5EF4-FFF2-40B4-BE49-F238E27FC236}">
                <a16:creationId xmlns:a16="http://schemas.microsoft.com/office/drawing/2014/main" id="{709E7791-48CB-7C4A-FBB0-4A3FA91C0DD1}"/>
              </a:ext>
            </a:extLst>
          </p:cNvPr>
          <p:cNvSpPr>
            <a:spLocks noGrp="1"/>
          </p:cNvSpPr>
          <p:nvPr>
            <p:ph sz="quarter" idx="13"/>
          </p:nvPr>
        </p:nvSpPr>
        <p:spPr>
          <a:xfrm>
            <a:off x="490025" y="878528"/>
            <a:ext cx="11211950" cy="5786746"/>
          </a:xfrm>
        </p:spPr>
        <p:txBody>
          <a:bodyPr>
            <a:normAutofit lnSpcReduction="10000"/>
          </a:bodyPr>
          <a:lstStyle/>
          <a:p>
            <a:pPr marL="0" indent="0" algn="ctr">
              <a:lnSpc>
                <a:spcPct val="107000"/>
              </a:lnSpc>
              <a:spcBef>
                <a:spcPts val="0"/>
              </a:spcBef>
              <a:spcAft>
                <a:spcPts val="0"/>
              </a:spcAft>
              <a:buNone/>
            </a:pPr>
            <a:r>
              <a:rPr lang="en-US" b="1" u="sng" dirty="0">
                <a:effectLst/>
                <a:latin typeface="Times New Roman" panose="02020603050405020304" pitchFamily="18" charset="0"/>
                <a:ea typeface="Times New Roman" panose="02020603050405020304" pitchFamily="18" charset="0"/>
                <a:cs typeface="Times New Roman" panose="02020603050405020304" pitchFamily="18" charset="0"/>
              </a:rPr>
              <a:t>New Initiatives</a:t>
            </a:r>
          </a:p>
          <a:p>
            <a:pPr marL="285750" indent="-285750">
              <a:lnSpc>
                <a:spcPct val="107000"/>
              </a:lnSpc>
              <a:spcBef>
                <a:spcPts val="0"/>
              </a:spcBef>
              <a:spcAft>
                <a:spcPts val="0"/>
              </a:spcAft>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900">
              <a:lnSpc>
                <a:spcPct val="105000"/>
              </a:lnSpc>
              <a:spcBef>
                <a:spcPts val="0"/>
              </a:spcBef>
              <a:spcAft>
                <a:spcPts val="0"/>
              </a:spcAft>
              <a:buClr>
                <a:schemeClr val="bg1"/>
              </a:buClr>
              <a:buFont typeface="Wingdings" panose="05000000000000000000" pitchFamily="2" charset="2"/>
              <a:buChar char="v"/>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Partner with KDADS to develop a work group that includes stakeholders across the state to assess the need and use of a data dashboard.  The EBP Sub-committee will lead a work group to explore the need through surveys, focus groups, convening other sub-committees around this goal, etc. and explore potential vendors and cost to develop an initial implementation plan of a data dashboard pilot for 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Clr>
                <a:schemeClr val="bg1"/>
              </a:buClr>
              <a:buFont typeface="Wingdings" panose="05000000000000000000" pitchFamily="2" charset="2"/>
              <a:buChar char="v"/>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Partner with KDADS to utilize ongoing Technical Assistance (TA) around common practices or themes that flow throughout all the EBPs as provided by the MHTTC with consideration of access to EBP’s for a broad population. An example may include Diversity, Equity, and Inclusion (DE&amp;I) practices.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Clr>
                <a:schemeClr val="bg1"/>
              </a:buClr>
              <a:buFont typeface="Wingdings" panose="05000000000000000000" pitchFamily="2" charset="2"/>
              <a:buChar char="v"/>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Create a toolbox that can be used for all providers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5000"/>
              </a:lnSpc>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kit would focus on the implementation of any EBP across Kansas, looking into what is best for the community served, resources available and needed, where to start, and who are the available partners.</a:t>
            </a:r>
          </a:p>
          <a:p>
            <a:pPr marL="342900" marR="0" lvl="0" indent="-342900">
              <a:lnSpc>
                <a:spcPct val="105000"/>
              </a:lnSpc>
              <a:spcBef>
                <a:spcPts val="0"/>
              </a:spcBef>
              <a:spcAft>
                <a:spcPts val="0"/>
              </a:spcAft>
              <a:buClr>
                <a:schemeClr val="bg1"/>
              </a:buClr>
              <a:buFont typeface="Wingdings" panose="05000000000000000000" pitchFamily="2" charset="2"/>
              <a:buChar char="v"/>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Define fidelity with quality as the indicator with specific consideration to modifications as appropriate for agency environment/circumstances (e.g., Rural and Frontier, workforce capacity, etc.).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Clr>
                <a:schemeClr val="bg1"/>
              </a:buClr>
              <a:buFont typeface="Wingdings" panose="05000000000000000000" pitchFamily="2" charset="2"/>
              <a:buChar char="v"/>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Continually monitor and review previous work based on data collected and feedback from providers and individuals served to inform decision making.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800"/>
              </a:spcAft>
              <a:buClr>
                <a:schemeClr val="bg1"/>
              </a:buClr>
              <a:buFont typeface="Wingdings" panose="05000000000000000000" pitchFamily="2" charset="2"/>
              <a:buChar char="v"/>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Partner with KDADS to sustain future implementation of EBP’s across Kansas.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6900" indent="0">
              <a:buNone/>
            </a:pPr>
            <a:endParaRPr lang="en-US" dirty="0"/>
          </a:p>
        </p:txBody>
      </p:sp>
      <p:pic>
        <p:nvPicPr>
          <p:cNvPr id="3" name="Graphic 2">
            <a:extLst>
              <a:ext uri="{FF2B5EF4-FFF2-40B4-BE49-F238E27FC236}">
                <a16:creationId xmlns:a16="http://schemas.microsoft.com/office/drawing/2014/main" id="{4AC2F3FB-4B3A-9B7D-7603-92F649A5D46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6241" b="53110"/>
          <a:stretch>
            <a:fillRect/>
          </a:stretch>
        </p:blipFill>
        <p:spPr>
          <a:xfrm rot="5400000" flipV="1">
            <a:off x="6880517" y="1574090"/>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Tree>
    <p:extLst>
      <p:ext uri="{BB962C8B-B14F-4D97-AF65-F5344CB8AC3E}">
        <p14:creationId xmlns:p14="http://schemas.microsoft.com/office/powerpoint/2010/main" val="1679549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684A86D-BE8A-8572-ABB5-67B8381422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982"/>
          <a:stretch>
            <a:fillRect/>
          </a:stretch>
        </p:blipFill>
        <p:spPr>
          <a:xfrm>
            <a:off x="-2" y="803738"/>
            <a:ext cx="1405296" cy="2018899"/>
          </a:xfrm>
          <a:custGeom>
            <a:avLst/>
            <a:gdLst>
              <a:gd name="connsiteX0" fmla="*/ 0 w 1405296"/>
              <a:gd name="connsiteY0" fmla="*/ 0 h 2018899"/>
              <a:gd name="connsiteX1" fmla="*/ 1405296 w 1405296"/>
              <a:gd name="connsiteY1" fmla="*/ 0 h 2018899"/>
              <a:gd name="connsiteX2" fmla="*/ 1405296 w 1405296"/>
              <a:gd name="connsiteY2" fmla="*/ 2018899 h 2018899"/>
              <a:gd name="connsiteX3" fmla="*/ 0 w 1405296"/>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405296" h="2018899">
                <a:moveTo>
                  <a:pt x="0" y="0"/>
                </a:moveTo>
                <a:lnTo>
                  <a:pt x="1405296" y="0"/>
                </a:lnTo>
                <a:lnTo>
                  <a:pt x="1405296" y="2018899"/>
                </a:lnTo>
                <a:lnTo>
                  <a:pt x="0" y="2018899"/>
                </a:lnTo>
                <a:close/>
              </a:path>
            </a:pathLst>
          </a:custGeom>
        </p:spPr>
      </p:pic>
      <p:pic>
        <p:nvPicPr>
          <p:cNvPr id="11" name="Graphic 10">
            <a:extLst>
              <a:ext uri="{FF2B5EF4-FFF2-40B4-BE49-F238E27FC236}">
                <a16:creationId xmlns:a16="http://schemas.microsoft.com/office/drawing/2014/main" id="{FF404F9F-C8DB-6BBB-DED7-1EB80577DE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6241" b="53110"/>
          <a:stretch>
            <a:fillRect/>
          </a:stretch>
        </p:blipFill>
        <p:spPr>
          <a:xfrm rot="5400000" flipV="1">
            <a:off x="6880517" y="1574090"/>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
        <p:nvSpPr>
          <p:cNvPr id="7" name="Title 6">
            <a:extLst>
              <a:ext uri="{FF2B5EF4-FFF2-40B4-BE49-F238E27FC236}">
                <a16:creationId xmlns:a16="http://schemas.microsoft.com/office/drawing/2014/main" id="{EDA51839-30A7-4FB0-A6AB-EC98C04DB402}"/>
              </a:ext>
            </a:extLst>
          </p:cNvPr>
          <p:cNvSpPr>
            <a:spLocks noGrp="1"/>
          </p:cNvSpPr>
          <p:nvPr>
            <p:ph type="title"/>
          </p:nvPr>
        </p:nvSpPr>
        <p:spPr>
          <a:xfrm>
            <a:off x="-2" y="1958567"/>
            <a:ext cx="12188952" cy="2940866"/>
          </a:xfrm>
        </p:spPr>
        <p:txBody>
          <a:bodyPr/>
          <a:lstStyle/>
          <a:p>
            <a:r>
              <a:rPr lang="en-US" dirty="0"/>
              <a:t>Thank you</a:t>
            </a:r>
            <a:br>
              <a:rPr lang="en-US" dirty="0"/>
            </a:br>
            <a:br>
              <a:rPr lang="en-US" dirty="0"/>
            </a:br>
            <a:r>
              <a:rPr lang="en-US" dirty="0"/>
              <a:t>?Questions?</a:t>
            </a:r>
          </a:p>
        </p:txBody>
      </p:sp>
    </p:spTree>
    <p:extLst>
      <p:ext uri="{BB962C8B-B14F-4D97-AF65-F5344CB8AC3E}">
        <p14:creationId xmlns:p14="http://schemas.microsoft.com/office/powerpoint/2010/main" val="3043102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2F10-7D93-4071-A6AF-098B68C91E4C}"/>
              </a:ext>
            </a:extLst>
          </p:cNvPr>
          <p:cNvSpPr>
            <a:spLocks noGrp="1"/>
          </p:cNvSpPr>
          <p:nvPr>
            <p:ph type="title"/>
          </p:nvPr>
        </p:nvSpPr>
        <p:spPr/>
        <p:txBody>
          <a:bodyPr>
            <a:normAutofit fontScale="90000"/>
          </a:bodyPr>
          <a:lstStyle/>
          <a:p>
            <a:r>
              <a:rPr lang="en-US" sz="4800" dirty="0"/>
              <a:t>MISSION</a:t>
            </a:r>
            <a:br>
              <a:rPr lang="en-US" dirty="0"/>
            </a:br>
            <a:endParaRPr lang="en-US" dirty="0"/>
          </a:p>
        </p:txBody>
      </p:sp>
      <p:pic>
        <p:nvPicPr>
          <p:cNvPr id="6" name="Graphic 5">
            <a:extLst>
              <a:ext uri="{FF2B5EF4-FFF2-40B4-BE49-F238E27FC236}">
                <a16:creationId xmlns:a16="http://schemas.microsoft.com/office/drawing/2014/main" id="{A70731D1-33C7-948C-EFEF-4BD2E038D1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11" name="TextBox 10">
            <a:extLst>
              <a:ext uri="{FF2B5EF4-FFF2-40B4-BE49-F238E27FC236}">
                <a16:creationId xmlns:a16="http://schemas.microsoft.com/office/drawing/2014/main" id="{B2CA7CF0-E61C-7505-221A-B977CE780714}"/>
              </a:ext>
            </a:extLst>
          </p:cNvPr>
          <p:cNvSpPr txBox="1"/>
          <p:nvPr/>
        </p:nvSpPr>
        <p:spPr>
          <a:xfrm>
            <a:off x="368710" y="267102"/>
            <a:ext cx="11503742" cy="4281878"/>
          </a:xfrm>
          <a:prstGeom prst="rect">
            <a:avLst/>
          </a:prstGeom>
          <a:noFill/>
        </p:spPr>
        <p:txBody>
          <a:bodyPr wrap="square" rtlCol="0">
            <a:spAutoFit/>
          </a:bodyPr>
          <a:lstStyle/>
          <a:p>
            <a:pPr marL="0" marR="0">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robust network of support for communities implementing EBPs that best meet the needs of their population. This network will include making connections between individuals served, providers, trauma responsive communities, and information to implement needed EBPs in the community. This process will utilize best practices in implementation science and will centralize feedback from individuals receiving care, practitioners, agency collaboration, and research-based outcomes.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743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2F10-7D93-4071-A6AF-098B68C91E4C}"/>
              </a:ext>
            </a:extLst>
          </p:cNvPr>
          <p:cNvSpPr>
            <a:spLocks noGrp="1"/>
          </p:cNvSpPr>
          <p:nvPr>
            <p:ph type="title"/>
          </p:nvPr>
        </p:nvSpPr>
        <p:spPr/>
        <p:txBody>
          <a:bodyPr>
            <a:normAutofit fontScale="90000"/>
          </a:bodyPr>
          <a:lstStyle/>
          <a:p>
            <a:r>
              <a:rPr lang="en-US" sz="4800" dirty="0"/>
              <a:t>MISSION</a:t>
            </a:r>
            <a:br>
              <a:rPr lang="en-US" dirty="0"/>
            </a:br>
            <a:endParaRPr lang="en-US" dirty="0"/>
          </a:p>
        </p:txBody>
      </p:sp>
      <p:pic>
        <p:nvPicPr>
          <p:cNvPr id="6" name="Graphic 5">
            <a:extLst>
              <a:ext uri="{FF2B5EF4-FFF2-40B4-BE49-F238E27FC236}">
                <a16:creationId xmlns:a16="http://schemas.microsoft.com/office/drawing/2014/main" id="{A70731D1-33C7-948C-EFEF-4BD2E038D1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11" name="TextBox 10">
            <a:extLst>
              <a:ext uri="{FF2B5EF4-FFF2-40B4-BE49-F238E27FC236}">
                <a16:creationId xmlns:a16="http://schemas.microsoft.com/office/drawing/2014/main" id="{B2CA7CF0-E61C-7505-221A-B977CE780714}"/>
              </a:ext>
            </a:extLst>
          </p:cNvPr>
          <p:cNvSpPr txBox="1"/>
          <p:nvPr/>
        </p:nvSpPr>
        <p:spPr>
          <a:xfrm>
            <a:off x="368710" y="267102"/>
            <a:ext cx="11503742" cy="4742965"/>
          </a:xfrm>
          <a:prstGeom prst="rect">
            <a:avLst/>
          </a:prstGeom>
          <a:noFill/>
        </p:spPr>
        <p:txBody>
          <a:bodyPr wrap="square" rtlCol="0">
            <a:spAutoFit/>
          </a:bodyPr>
          <a:lstStyle/>
          <a:p>
            <a:pPr marL="0" marR="0" algn="ctr">
              <a:lnSpc>
                <a:spcPct val="107000"/>
              </a:lnSpc>
              <a:spcBef>
                <a:spcPts val="0"/>
              </a:spcBef>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These principles of </a:t>
            </a:r>
            <a:r>
              <a:rPr lang="en-US" sz="3600">
                <a:effectLst/>
                <a:latin typeface="Times New Roman" panose="02020603050405020304" pitchFamily="18" charset="0"/>
                <a:ea typeface="Calibri" panose="020F0502020204030204" pitchFamily="34" charset="0"/>
                <a:cs typeface="Times New Roman" panose="02020603050405020304" pitchFamily="18" charset="0"/>
              </a:rPr>
              <a:t>trauma-informed care guide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 work of this sub-committee. </a:t>
            </a:r>
          </a:p>
          <a:p>
            <a:pPr marL="2571750" lvl="5" indent="-285750" algn="just">
              <a:spcAft>
                <a:spcPts val="300"/>
              </a:spcAft>
              <a:buFont typeface="Symbol" panose="05050102010706020507" pitchFamily="18" charset="2"/>
              <a:buChar char=""/>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Safety.</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2571750" lvl="5" indent="-285750" algn="just">
              <a:buFont typeface="Symbol" panose="05050102010706020507" pitchFamily="18" charset="2"/>
              <a:buChar char=""/>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Trustworthiness &amp; transparency.</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2571750" lvl="5" indent="-285750" algn="just">
              <a:buFont typeface="Symbol" panose="05050102010706020507" pitchFamily="18" charset="2"/>
              <a:buChar char=""/>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Peer support.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2571750" lvl="5" indent="-285750" algn="just">
              <a:buFont typeface="Symbol" panose="05050102010706020507" pitchFamily="18" charset="2"/>
              <a:buChar char=""/>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Collaboration &amp; mutuality.</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2571750" lvl="5" indent="-285750" algn="just">
              <a:buFont typeface="Symbol" panose="05050102010706020507" pitchFamily="18" charset="2"/>
              <a:buChar char=""/>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Empowerment &amp; choice.</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2571750" lvl="5" indent="-285750" algn="just">
              <a:buFont typeface="Symbol" panose="05050102010706020507" pitchFamily="18" charset="2"/>
              <a:buChar char=""/>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Cultural, historical &amp; gender issues.</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2620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2F10-7D93-4071-A6AF-098B68C91E4C}"/>
              </a:ext>
            </a:extLst>
          </p:cNvPr>
          <p:cNvSpPr>
            <a:spLocks noGrp="1"/>
          </p:cNvSpPr>
          <p:nvPr>
            <p:ph type="title"/>
          </p:nvPr>
        </p:nvSpPr>
        <p:spPr>
          <a:xfrm>
            <a:off x="913795" y="609600"/>
            <a:ext cx="10353762" cy="970450"/>
          </a:xfrm>
        </p:spPr>
        <p:txBody>
          <a:bodyPr vert="horz" lIns="91440" tIns="45720" rIns="91440" bIns="45720" rtlCol="0" anchor="ctr">
            <a:noAutofit/>
          </a:bodyPr>
          <a:lstStyle/>
          <a:p>
            <a:r>
              <a:rPr lang="en-US" sz="4800" dirty="0"/>
              <a:t>VISION</a:t>
            </a:r>
            <a:endParaRPr lang="en-US" sz="4800" dirty="0">
              <a:solidFill>
                <a:schemeClr val="tx2"/>
              </a:solidFill>
            </a:endParaRPr>
          </a:p>
        </p:txBody>
      </p:sp>
      <p:sp>
        <p:nvSpPr>
          <p:cNvPr id="11" name="TextBox 10">
            <a:extLst>
              <a:ext uri="{FF2B5EF4-FFF2-40B4-BE49-F238E27FC236}">
                <a16:creationId xmlns:a16="http://schemas.microsoft.com/office/drawing/2014/main" id="{B2CA7CF0-E61C-7505-221A-B977CE780714}"/>
              </a:ext>
            </a:extLst>
          </p:cNvPr>
          <p:cNvSpPr txBox="1"/>
          <p:nvPr/>
        </p:nvSpPr>
        <p:spPr>
          <a:xfrm>
            <a:off x="913795" y="1732449"/>
            <a:ext cx="10353762" cy="4058751"/>
          </a:xfrm>
          <a:prstGeom prst="rect">
            <a:avLst/>
          </a:prstGeom>
        </p:spPr>
        <p:txBody>
          <a:bodyPr vert="horz" lIns="91440" tIns="45720" rIns="91440" bIns="45720" rtlCol="0" anchor="ctr">
            <a:normAutofit/>
          </a:bodyPr>
          <a:lstStyle/>
          <a:p>
            <a:pPr marL="0" marR="0">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pic>
        <p:nvPicPr>
          <p:cNvPr id="16" name="Picture 15">
            <a:extLst>
              <a:ext uri="{FF2B5EF4-FFF2-40B4-BE49-F238E27FC236}">
                <a16:creationId xmlns:a16="http://schemas.microsoft.com/office/drawing/2014/main" id="{717E16F5-97B7-4495-BD62-559E796C1E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sp>
        <p:nvSpPr>
          <p:cNvPr id="4" name="TextBox 3">
            <a:extLst>
              <a:ext uri="{FF2B5EF4-FFF2-40B4-BE49-F238E27FC236}">
                <a16:creationId xmlns:a16="http://schemas.microsoft.com/office/drawing/2014/main" id="{6E2ECC0F-ECC4-7FB6-A056-26C71EB7A55A}"/>
              </a:ext>
            </a:extLst>
          </p:cNvPr>
          <p:cNvSpPr txBox="1"/>
          <p:nvPr/>
        </p:nvSpPr>
        <p:spPr>
          <a:xfrm>
            <a:off x="924444" y="2165055"/>
            <a:ext cx="10353761" cy="3619837"/>
          </a:xfrm>
          <a:prstGeom prst="rect">
            <a:avLst/>
          </a:prstGeom>
          <a:noFill/>
        </p:spPr>
        <p:txBody>
          <a:bodyPr wrap="square">
            <a:spAutoFit/>
          </a:bodyPr>
          <a:lstStyle/>
          <a:p>
            <a:pPr marL="0" marR="0">
              <a:lnSpc>
                <a:spcPct val="107000"/>
              </a:lnSpc>
              <a:spcBef>
                <a:spcPts val="0"/>
              </a:spcBef>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Creating connections, community, and resource models for implementation, evaluation, and sustainability of EBPs in Kansas. We will hold ourselves and each other accountable to the principles of Trauma Informed Care in all we do, following the principles outlined in the </a:t>
            </a:r>
            <a:r>
              <a:rPr lang="en-US" sz="3600" dirty="0">
                <a:latin typeface="Times New Roman" panose="02020603050405020304" pitchFamily="18" charset="0"/>
                <a:ea typeface="Calibri" panose="020F0502020204030204" pitchFamily="34" charset="0"/>
                <a:cs typeface="Times New Roman" panose="02020603050405020304" pitchFamily="18" charset="0"/>
              </a:rPr>
              <a:t>Mission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phic 4">
            <a:extLst>
              <a:ext uri="{FF2B5EF4-FFF2-40B4-BE49-F238E27FC236}">
                <a16:creationId xmlns:a16="http://schemas.microsoft.com/office/drawing/2014/main" id="{CFFC1EFA-4968-67E0-C631-776B4EA2FC7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56241" b="53110"/>
          <a:stretch>
            <a:fillRect/>
          </a:stretch>
        </p:blipFill>
        <p:spPr>
          <a:xfrm rot="5400000" flipV="1">
            <a:off x="6880517" y="1574090"/>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Tree>
    <p:extLst>
      <p:ext uri="{BB962C8B-B14F-4D97-AF65-F5344CB8AC3E}">
        <p14:creationId xmlns:p14="http://schemas.microsoft.com/office/powerpoint/2010/main" val="155379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5">
            <a:extLst>
              <a:ext uri="{FF2B5EF4-FFF2-40B4-BE49-F238E27FC236}">
                <a16:creationId xmlns:a16="http://schemas.microsoft.com/office/drawing/2014/main" id="{7C7FE773-98D3-5403-91D0-3847C36ADE51}"/>
              </a:ext>
            </a:extLst>
          </p:cNvPr>
          <p:cNvSpPr txBox="1">
            <a:spLocks/>
          </p:cNvSpPr>
          <p:nvPr/>
        </p:nvSpPr>
        <p:spPr>
          <a:xfrm>
            <a:off x="0" y="5749741"/>
            <a:ext cx="761999" cy="721732"/>
          </a:xfrm>
          <a:prstGeom prst="rect">
            <a:avLst/>
          </a:prstGeom>
        </p:spPr>
        <p:txBody>
          <a:bodyPr vert="horz" lIns="91440" tIns="45720" rIns="91440" bIns="45720" rtlCol="0" anchor="b"/>
          <a:lstStyle>
            <a:defPPr>
              <a:defRPr lang="en-US"/>
            </a:defPPr>
            <a:lvl1pPr marL="0" algn="ctr" defTabSz="914400" rtl="0" eaLnBrk="1" latinLnBrk="0" hangingPunct="1">
              <a:defRPr sz="1000" b="1" i="0" kern="1200" spc="100" baseline="0">
                <a:solidFill>
                  <a:schemeClr val="bg1"/>
                </a:solidFill>
                <a:latin typeface="Avenir Next LT Pro" panose="020B0504020202020204" pitchFamily="34" charset="77"/>
                <a:ea typeface="Source Sans Pro Black"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9ACC8A-FA13-47DD-9722-0749C5E70D5A}" type="slidenum">
              <a:rPr lang="en-US" smtClean="0"/>
              <a:pPr/>
              <a:t>5</a:t>
            </a:fld>
            <a:endParaRPr lang="en-US" dirty="0"/>
          </a:p>
        </p:txBody>
      </p:sp>
      <p:sp>
        <p:nvSpPr>
          <p:cNvPr id="2" name="Rectangle 1">
            <a:extLst>
              <a:ext uri="{FF2B5EF4-FFF2-40B4-BE49-F238E27FC236}">
                <a16:creationId xmlns:a16="http://schemas.microsoft.com/office/drawing/2014/main" id="{868F911A-B82D-8565-DABC-93FEC0410D6E}"/>
              </a:ext>
            </a:extLst>
          </p:cNvPr>
          <p:cNvSpPr>
            <a:spLocks noChangeArrowheads="1"/>
          </p:cNvSpPr>
          <p:nvPr/>
        </p:nvSpPr>
        <p:spPr bwMode="auto">
          <a:xfrm>
            <a:off x="494676" y="1382285"/>
            <a:ext cx="1134755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2022-2023 Leadership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4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Chair: Ruby Johnson</a:t>
            </a:r>
            <a:r>
              <a:rPr kumimoji="0" lang="en-US" altLang="en-US" sz="24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OneCare Kansas Program Lead, Aetna Better Health of Kansas</a:t>
            </a:r>
            <a:endPar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4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Vice Chair: Lori Libel</a:t>
            </a:r>
            <a:r>
              <a:rPr kumimoji="0" lang="en-US" altLang="en-US" sz="24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Director of Quality Management, Valeo Behavioral Health Care</a:t>
            </a:r>
            <a:endPar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4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Past Chair: Rachel Erpelding</a:t>
            </a:r>
            <a:r>
              <a:rPr kumimoji="0" lang="en-US" altLang="en-US" sz="24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Executive Director Kim Wilson Housing, Inc., Wyandot Behavioral Health Network</a:t>
            </a:r>
            <a:endPar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4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Secretary: Elizabeth Worth</a:t>
            </a:r>
            <a:r>
              <a:rPr kumimoji="0" lang="en-US" altLang="en-US" sz="24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Director of Adult Services, Johnson County Mental Health Center</a:t>
            </a:r>
            <a:endPar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4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KDADS Liaison: Tara Jo Latham</a:t>
            </a:r>
            <a:r>
              <a:rPr kumimoji="0" lang="en-US" altLang="en-US" sz="24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Quality Assurance Manager, KDADS</a:t>
            </a:r>
            <a:endPar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709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89FC-4FAC-F055-44F5-65A843E86555}"/>
              </a:ext>
            </a:extLst>
          </p:cNvPr>
          <p:cNvSpPr>
            <a:spLocks noGrp="1"/>
          </p:cNvSpPr>
          <p:nvPr>
            <p:ph type="title"/>
          </p:nvPr>
        </p:nvSpPr>
        <p:spPr/>
        <p:txBody>
          <a:bodyPr/>
          <a:lstStyle/>
          <a:p>
            <a:r>
              <a:rPr lang="en-US" dirty="0"/>
              <a:t>Accomplishments</a:t>
            </a:r>
          </a:p>
        </p:txBody>
      </p:sp>
      <p:sp>
        <p:nvSpPr>
          <p:cNvPr id="13" name="Freeform 1">
            <a:extLst>
              <a:ext uri="{FF2B5EF4-FFF2-40B4-BE49-F238E27FC236}">
                <a16:creationId xmlns:a16="http://schemas.microsoft.com/office/drawing/2014/main" id="{FC8BDB34-5748-CD2D-DE1D-D93620796ADE}"/>
              </a:ext>
              <a:ext uri="{C183D7F6-B498-43B3-948B-1728B52AA6E4}">
                <adec:decorative xmlns:adec="http://schemas.microsoft.com/office/drawing/2017/decorative" val="1"/>
              </a:ext>
            </a:extLst>
          </p:cNvPr>
          <p:cNvSpPr/>
          <p:nvPr/>
        </p:nvSpPr>
        <p:spPr>
          <a:xfrm>
            <a:off x="10436423" y="3162299"/>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2F323280-78FA-99B7-C2E5-085AB953AD37}"/>
              </a:ext>
            </a:extLst>
          </p:cNvPr>
          <p:cNvSpPr txBox="1"/>
          <p:nvPr/>
        </p:nvSpPr>
        <p:spPr>
          <a:xfrm>
            <a:off x="336406" y="249311"/>
            <a:ext cx="11516139" cy="3324052"/>
          </a:xfrm>
          <a:prstGeom prst="rect">
            <a:avLst/>
          </a:prstGeom>
          <a:noFill/>
        </p:spPr>
        <p:txBody>
          <a:bodyPr wrap="square" rtlCol="0">
            <a:spAutoFit/>
          </a:bodyPr>
          <a:lstStyle/>
          <a:p>
            <a:pPr marR="0" lvl="0" algn="ctr">
              <a:lnSpc>
                <a:spcPct val="107000"/>
              </a:lnSpc>
              <a:spcBef>
                <a:spcPts val="0"/>
              </a:spcBef>
              <a:spcAft>
                <a:spcPts val="8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EXPLORATION OF STATE-WIDE TRAUMA INFORMED COMMUNITIES </a:t>
            </a:r>
          </a:p>
          <a:p>
            <a:pPr marL="571500" marR="0" lvl="0" indent="-571500">
              <a:lnSpc>
                <a:spcPct val="107000"/>
              </a:lnSpc>
              <a:spcBef>
                <a:spcPts val="0"/>
              </a:spcBef>
              <a:spcAft>
                <a:spcPts val="800"/>
              </a:spcAft>
              <a:buFont typeface="Arial" panose="020B0604020202020204" pitchFamily="34" charset="0"/>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What’s being done in Kansas (OSH)</a:t>
            </a:r>
          </a:p>
          <a:p>
            <a:pPr marL="571500" marR="0" lvl="0" indent="-571500">
              <a:lnSpc>
                <a:spcPct val="107000"/>
              </a:lnSpc>
              <a:spcBef>
                <a:spcPts val="0"/>
              </a:spcBef>
              <a:spcAft>
                <a:spcPts val="800"/>
              </a:spcAft>
              <a:buFont typeface="Arial" panose="020B0604020202020204" pitchFamily="34" charset="0"/>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What’s being done in other States (OK)</a:t>
            </a:r>
          </a:p>
          <a:p>
            <a:pPr marL="571500" marR="0" lvl="0" indent="-571500">
              <a:lnSpc>
                <a:spcPct val="107000"/>
              </a:lnSpc>
              <a:spcBef>
                <a:spcPts val="0"/>
              </a:spcBef>
              <a:spcAft>
                <a:spcPts val="800"/>
              </a:spcAft>
              <a:buFont typeface="Arial" panose="020B0604020202020204" pitchFamily="34" charset="0"/>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Exploration of the Sanctuary Model</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437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F532-33E6-FC9E-E419-09E9738EB991}"/>
              </a:ext>
            </a:extLst>
          </p:cNvPr>
          <p:cNvSpPr>
            <a:spLocks noGrp="1"/>
          </p:cNvSpPr>
          <p:nvPr>
            <p:ph type="title"/>
          </p:nvPr>
        </p:nvSpPr>
        <p:spPr>
          <a:xfrm>
            <a:off x="3062269" y="5416230"/>
            <a:ext cx="6067453" cy="1393067"/>
          </a:xfrm>
        </p:spPr>
        <p:txBody>
          <a:bodyPr/>
          <a:lstStyle/>
          <a:p>
            <a:r>
              <a:rPr lang="en-US" sz="3800" spc="300" dirty="0">
                <a:solidFill>
                  <a:schemeClr val="bg1"/>
                </a:solidFill>
                <a:effectLst/>
                <a:latin typeface="Posterama" panose="020B0504020200020000" pitchFamily="34" charset="0"/>
                <a:cs typeface="Posterama" panose="020B0504020200020000" pitchFamily="34" charset="0"/>
              </a:rPr>
              <a:t>Recommendations</a:t>
            </a:r>
            <a:endParaRPr lang="en-US" dirty="0"/>
          </a:p>
        </p:txBody>
      </p:sp>
      <p:sp>
        <p:nvSpPr>
          <p:cNvPr id="4" name="Slide Number Placeholder 3">
            <a:extLst>
              <a:ext uri="{FF2B5EF4-FFF2-40B4-BE49-F238E27FC236}">
                <a16:creationId xmlns:a16="http://schemas.microsoft.com/office/drawing/2014/main" id="{49705D20-A578-05B1-5B99-FFDDE49E9326}"/>
              </a:ext>
            </a:extLst>
          </p:cNvPr>
          <p:cNvSpPr>
            <a:spLocks noGrp="1"/>
          </p:cNvSpPr>
          <p:nvPr>
            <p:ph type="sldNum" sz="quarter" idx="11"/>
          </p:nvPr>
        </p:nvSpPr>
        <p:spPr/>
        <p:txBody>
          <a:bodyPr/>
          <a:lstStyle/>
          <a:p>
            <a:fld id="{5D9ACC8A-FA13-47DD-9722-0749C5E70D5A}" type="slidenum">
              <a:rPr lang="en-US" smtClean="0"/>
              <a:pPr/>
              <a:t>7</a:t>
            </a:fld>
            <a:endParaRPr lang="en-US" dirty="0"/>
          </a:p>
        </p:txBody>
      </p:sp>
      <p:sp>
        <p:nvSpPr>
          <p:cNvPr id="33" name="TextBox 32">
            <a:extLst>
              <a:ext uri="{FF2B5EF4-FFF2-40B4-BE49-F238E27FC236}">
                <a16:creationId xmlns:a16="http://schemas.microsoft.com/office/drawing/2014/main" id="{1BFD6278-63BC-CA2E-DA1D-F57CD3209246}"/>
              </a:ext>
            </a:extLst>
          </p:cNvPr>
          <p:cNvSpPr txBox="1"/>
          <p:nvPr/>
        </p:nvSpPr>
        <p:spPr>
          <a:xfrm>
            <a:off x="758953" y="2002828"/>
            <a:ext cx="11251095" cy="2691506"/>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Continue to promote TIC work through current KDADS contacts and grants.</a:t>
            </a:r>
          </a:p>
          <a:p>
            <a:pPr marL="342900" indent="-342900">
              <a:lnSpc>
                <a:spcPct val="107000"/>
              </a:lnSpc>
              <a:buFont typeface="Symbol" panose="05050102010706020507" pitchFamily="18" charset="2"/>
              <a:buChar char=""/>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Implementation Costs– both CCBHC and others</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Baseline TIC standards for all KDADS contracts</a:t>
            </a:r>
          </a:p>
          <a:p>
            <a:pPr marL="342900" marR="0" lvl="0" indent="-342900">
              <a:lnSpc>
                <a:spcPct val="107000"/>
              </a:lnSpc>
              <a:spcBef>
                <a:spcPts val="0"/>
              </a:spcBef>
              <a:spcAft>
                <a:spcPts val="800"/>
              </a:spcAft>
              <a:buFont typeface="Symbol" panose="05050102010706020507" pitchFamily="18" charset="2"/>
              <a:buChar char=""/>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Funds for TIC training</a:t>
            </a:r>
          </a:p>
        </p:txBody>
      </p:sp>
      <p:sp>
        <p:nvSpPr>
          <p:cNvPr id="34" name="Title 1">
            <a:extLst>
              <a:ext uri="{FF2B5EF4-FFF2-40B4-BE49-F238E27FC236}">
                <a16:creationId xmlns:a16="http://schemas.microsoft.com/office/drawing/2014/main" id="{3BC1AB17-1ADB-048E-3104-8CBD6331E4DD}"/>
              </a:ext>
            </a:extLst>
          </p:cNvPr>
          <p:cNvSpPr txBox="1">
            <a:spLocks/>
          </p:cNvSpPr>
          <p:nvPr/>
        </p:nvSpPr>
        <p:spPr>
          <a:xfrm>
            <a:off x="2472037" y="0"/>
            <a:ext cx="7247919" cy="1393067"/>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6">
              <a:alpha val="80000"/>
            </a:schemeClr>
          </a:solidFill>
          <a:ln w="6690" cap="flat">
            <a:noFill/>
            <a:prstDash val="solid"/>
            <a:miter/>
          </a:ln>
          <a:effectLst>
            <a:outerShdw blurRad="25400" dir="17880000">
              <a:srgbClr val="000000">
                <a:alpha val="46000"/>
              </a:srgbClr>
            </a:outerShdw>
          </a:effectLst>
        </p:spPr>
        <p:txBody>
          <a:bodyPr vert="horz" wrap="square" lIns="0" tIns="740664" rIns="0" bIns="45720" rtlCol="0" anchor="ctr">
            <a:noAutofit/>
          </a:bodyPr>
          <a:lstStyle>
            <a:lvl1pPr algn="ctr" defTabSz="457200" rtl="0" eaLnBrk="1" latinLnBrk="0" hangingPunct="1">
              <a:lnSpc>
                <a:spcPct val="85000"/>
              </a:lnSpc>
              <a:spcBef>
                <a:spcPts val="1000"/>
              </a:spcBef>
              <a:spcAft>
                <a:spcPts val="1200"/>
              </a:spcAft>
              <a:buNone/>
              <a:defRPr sz="3800" kern="1200" cap="all" spc="300" baseline="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latin typeface="Posterama" panose="020B0504020200020000" pitchFamily="34" charset="0"/>
                <a:cs typeface="Posterama" panose="020B0504020200020000" pitchFamily="34" charset="0"/>
              </a:rPr>
              <a:t>Trauma Informed Care</a:t>
            </a:r>
            <a:endParaRPr lang="en-US" dirty="0"/>
          </a:p>
        </p:txBody>
      </p:sp>
      <p:pic>
        <p:nvPicPr>
          <p:cNvPr id="35" name="Graphic 34">
            <a:extLst>
              <a:ext uri="{FF2B5EF4-FFF2-40B4-BE49-F238E27FC236}">
                <a16:creationId xmlns:a16="http://schemas.microsoft.com/office/drawing/2014/main" id="{B8E9756D-761F-9432-D23F-7FD10BF55E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6241" b="53110"/>
          <a:stretch>
            <a:fillRect/>
          </a:stretch>
        </p:blipFill>
        <p:spPr>
          <a:xfrm rot="5400000" flipV="1">
            <a:off x="6880517" y="1574090"/>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Tree>
    <p:extLst>
      <p:ext uri="{BB962C8B-B14F-4D97-AF65-F5344CB8AC3E}">
        <p14:creationId xmlns:p14="http://schemas.microsoft.com/office/powerpoint/2010/main" val="154605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F532-33E6-FC9E-E419-09E9738EB991}"/>
              </a:ext>
            </a:extLst>
          </p:cNvPr>
          <p:cNvSpPr>
            <a:spLocks noGrp="1"/>
          </p:cNvSpPr>
          <p:nvPr>
            <p:ph type="title"/>
          </p:nvPr>
        </p:nvSpPr>
        <p:spPr>
          <a:xfrm>
            <a:off x="3062269" y="5416230"/>
            <a:ext cx="6067453" cy="1393067"/>
          </a:xfrm>
        </p:spPr>
        <p:txBody>
          <a:bodyPr/>
          <a:lstStyle/>
          <a:p>
            <a:r>
              <a:rPr lang="en-US" sz="3800" spc="300" dirty="0">
                <a:solidFill>
                  <a:schemeClr val="bg1"/>
                </a:solidFill>
                <a:effectLst/>
                <a:latin typeface="Posterama" panose="020B0504020200020000" pitchFamily="34" charset="0"/>
                <a:cs typeface="Posterama" panose="020B0504020200020000" pitchFamily="34" charset="0"/>
              </a:rPr>
              <a:t>Recommendations</a:t>
            </a:r>
            <a:endParaRPr lang="en-US" dirty="0"/>
          </a:p>
        </p:txBody>
      </p:sp>
      <p:sp>
        <p:nvSpPr>
          <p:cNvPr id="4" name="Slide Number Placeholder 3">
            <a:extLst>
              <a:ext uri="{FF2B5EF4-FFF2-40B4-BE49-F238E27FC236}">
                <a16:creationId xmlns:a16="http://schemas.microsoft.com/office/drawing/2014/main" id="{49705D20-A578-05B1-5B99-FFDDE49E9326}"/>
              </a:ext>
            </a:extLst>
          </p:cNvPr>
          <p:cNvSpPr>
            <a:spLocks noGrp="1"/>
          </p:cNvSpPr>
          <p:nvPr>
            <p:ph type="sldNum" sz="quarter" idx="11"/>
          </p:nvPr>
        </p:nvSpPr>
        <p:spPr/>
        <p:txBody>
          <a:bodyPr/>
          <a:lstStyle/>
          <a:p>
            <a:fld id="{5D9ACC8A-FA13-47DD-9722-0749C5E70D5A}" type="slidenum">
              <a:rPr lang="en-US" smtClean="0"/>
              <a:pPr/>
              <a:t>8</a:t>
            </a:fld>
            <a:endParaRPr lang="en-US" dirty="0"/>
          </a:p>
        </p:txBody>
      </p:sp>
      <p:sp>
        <p:nvSpPr>
          <p:cNvPr id="33" name="TextBox 32">
            <a:extLst>
              <a:ext uri="{FF2B5EF4-FFF2-40B4-BE49-F238E27FC236}">
                <a16:creationId xmlns:a16="http://schemas.microsoft.com/office/drawing/2014/main" id="{1BFD6278-63BC-CA2E-DA1D-F57CD3209246}"/>
              </a:ext>
            </a:extLst>
          </p:cNvPr>
          <p:cNvSpPr txBox="1"/>
          <p:nvPr/>
        </p:nvSpPr>
        <p:spPr>
          <a:xfrm>
            <a:off x="470447" y="1504064"/>
            <a:ext cx="11251095" cy="3390993"/>
          </a:xfrm>
          <a:prstGeom prst="rect">
            <a:avLst/>
          </a:prstGeom>
          <a:noFill/>
        </p:spPr>
        <p:txBody>
          <a:bodyPr wrap="square" rtlCol="0">
            <a:spAutoFit/>
          </a:bodyPr>
          <a:lstStyle/>
          <a:p>
            <a:pPr marL="0" marR="0">
              <a:lnSpc>
                <a:spcPct val="107000"/>
              </a:lnSpc>
              <a:spcBef>
                <a:spcPts val="0"/>
              </a:spcBef>
              <a:spcAft>
                <a:spcPts val="800"/>
              </a:spcAf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Contract with Agency to provide TIC Training who can provide:</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 existing and proven model of cultural, system, and agency-level intervention. </a:t>
            </a: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follow up and support for a significant period to support implementation and sustainability.</a:t>
            </a:r>
          </a:p>
          <a:p>
            <a:pPr marL="342900" marR="0" lvl="0" indent="-342900">
              <a:lnSpc>
                <a:spcPct val="107000"/>
              </a:lnSpc>
              <a:spcBef>
                <a:spcPts val="0"/>
              </a:spcBef>
              <a:spcAft>
                <a:spcPts val="800"/>
              </a:spcAft>
              <a:buFont typeface="Symbol" panose="05050102010706020507" pitchFamily="18" charset="2"/>
              <a:buChar char=""/>
            </a:pP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 a train-the-trainer approach to equip our system stakeholders to sustain this important work going forward.</a:t>
            </a:r>
          </a:p>
        </p:txBody>
      </p:sp>
      <p:sp>
        <p:nvSpPr>
          <p:cNvPr id="34" name="Title 1">
            <a:extLst>
              <a:ext uri="{FF2B5EF4-FFF2-40B4-BE49-F238E27FC236}">
                <a16:creationId xmlns:a16="http://schemas.microsoft.com/office/drawing/2014/main" id="{3BC1AB17-1ADB-048E-3104-8CBD6331E4DD}"/>
              </a:ext>
            </a:extLst>
          </p:cNvPr>
          <p:cNvSpPr txBox="1">
            <a:spLocks/>
          </p:cNvSpPr>
          <p:nvPr/>
        </p:nvSpPr>
        <p:spPr>
          <a:xfrm>
            <a:off x="2472037" y="0"/>
            <a:ext cx="7247919" cy="1393067"/>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6">
              <a:alpha val="80000"/>
            </a:schemeClr>
          </a:solidFill>
          <a:ln w="6690" cap="flat">
            <a:noFill/>
            <a:prstDash val="solid"/>
            <a:miter/>
          </a:ln>
          <a:effectLst>
            <a:outerShdw blurRad="25400" dir="17880000">
              <a:srgbClr val="000000">
                <a:alpha val="46000"/>
              </a:srgbClr>
            </a:outerShdw>
          </a:effectLst>
        </p:spPr>
        <p:txBody>
          <a:bodyPr vert="horz" wrap="square" lIns="0" tIns="740664" rIns="0" bIns="45720" rtlCol="0" anchor="ctr">
            <a:noAutofit/>
          </a:bodyPr>
          <a:lstStyle>
            <a:lvl1pPr algn="ctr" defTabSz="457200" rtl="0" eaLnBrk="1" latinLnBrk="0" hangingPunct="1">
              <a:lnSpc>
                <a:spcPct val="85000"/>
              </a:lnSpc>
              <a:spcBef>
                <a:spcPts val="1000"/>
              </a:spcBef>
              <a:spcAft>
                <a:spcPts val="1200"/>
              </a:spcAft>
              <a:buNone/>
              <a:defRPr sz="3800" kern="1200" cap="all" spc="300" baseline="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latin typeface="Posterama" panose="020B0504020200020000" pitchFamily="34" charset="0"/>
                <a:cs typeface="Posterama" panose="020B0504020200020000" pitchFamily="34" charset="0"/>
              </a:rPr>
              <a:t>Trauma Informed Care</a:t>
            </a:r>
            <a:endParaRPr lang="en-US" dirty="0"/>
          </a:p>
        </p:txBody>
      </p:sp>
      <p:pic>
        <p:nvPicPr>
          <p:cNvPr id="3" name="Graphic 2">
            <a:extLst>
              <a:ext uri="{FF2B5EF4-FFF2-40B4-BE49-F238E27FC236}">
                <a16:creationId xmlns:a16="http://schemas.microsoft.com/office/drawing/2014/main" id="{22A1009B-F7A9-1C12-25B2-895FB7F838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6241" b="53110"/>
          <a:stretch>
            <a:fillRect/>
          </a:stretch>
        </p:blipFill>
        <p:spPr>
          <a:xfrm rot="5400000" flipV="1">
            <a:off x="6880517" y="1574090"/>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Tree>
    <p:extLst>
      <p:ext uri="{BB962C8B-B14F-4D97-AF65-F5344CB8AC3E}">
        <p14:creationId xmlns:p14="http://schemas.microsoft.com/office/powerpoint/2010/main" val="1170248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F532-33E6-FC9E-E419-09E9738EB991}"/>
              </a:ext>
            </a:extLst>
          </p:cNvPr>
          <p:cNvSpPr>
            <a:spLocks noGrp="1"/>
          </p:cNvSpPr>
          <p:nvPr>
            <p:ph type="title"/>
          </p:nvPr>
        </p:nvSpPr>
        <p:spPr>
          <a:xfrm>
            <a:off x="3062269" y="5416230"/>
            <a:ext cx="6067453" cy="1393067"/>
          </a:xfrm>
        </p:spPr>
        <p:txBody>
          <a:bodyPr/>
          <a:lstStyle/>
          <a:p>
            <a:r>
              <a:rPr lang="en-US" sz="3800" spc="300" dirty="0">
                <a:solidFill>
                  <a:schemeClr val="bg1"/>
                </a:solidFill>
                <a:effectLst/>
                <a:latin typeface="Posterama" panose="020B0504020200020000" pitchFamily="34" charset="0"/>
                <a:cs typeface="Posterama" panose="020B0504020200020000" pitchFamily="34" charset="0"/>
              </a:rPr>
              <a:t>Recommendations</a:t>
            </a:r>
            <a:endParaRPr lang="en-US" dirty="0"/>
          </a:p>
        </p:txBody>
      </p:sp>
      <p:sp>
        <p:nvSpPr>
          <p:cNvPr id="4" name="Slide Number Placeholder 3">
            <a:extLst>
              <a:ext uri="{FF2B5EF4-FFF2-40B4-BE49-F238E27FC236}">
                <a16:creationId xmlns:a16="http://schemas.microsoft.com/office/drawing/2014/main" id="{49705D20-A578-05B1-5B99-FFDDE49E9326}"/>
              </a:ext>
            </a:extLst>
          </p:cNvPr>
          <p:cNvSpPr>
            <a:spLocks noGrp="1"/>
          </p:cNvSpPr>
          <p:nvPr>
            <p:ph type="sldNum" sz="quarter" idx="11"/>
          </p:nvPr>
        </p:nvSpPr>
        <p:spPr/>
        <p:txBody>
          <a:bodyPr/>
          <a:lstStyle/>
          <a:p>
            <a:fld id="{5D9ACC8A-FA13-47DD-9722-0749C5E70D5A}" type="slidenum">
              <a:rPr lang="en-US" smtClean="0"/>
              <a:pPr/>
              <a:t>9</a:t>
            </a:fld>
            <a:endParaRPr lang="en-US" dirty="0"/>
          </a:p>
        </p:txBody>
      </p:sp>
      <p:sp>
        <p:nvSpPr>
          <p:cNvPr id="33" name="TextBox 32">
            <a:extLst>
              <a:ext uri="{FF2B5EF4-FFF2-40B4-BE49-F238E27FC236}">
                <a16:creationId xmlns:a16="http://schemas.microsoft.com/office/drawing/2014/main" id="{1BFD6278-63BC-CA2E-DA1D-F57CD3209246}"/>
              </a:ext>
            </a:extLst>
          </p:cNvPr>
          <p:cNvSpPr txBox="1"/>
          <p:nvPr/>
        </p:nvSpPr>
        <p:spPr>
          <a:xfrm>
            <a:off x="470447" y="2038454"/>
            <a:ext cx="11251095" cy="3539430"/>
          </a:xfrm>
          <a:prstGeom prst="rect">
            <a:avLst/>
          </a:prstGeom>
          <a:noFill/>
        </p:spPr>
        <p:txBody>
          <a:bodyPr wrap="square" rtlCol="0">
            <a:spAutoFit/>
          </a:bodyPr>
          <a:lstStyle/>
          <a:p>
            <a:pPr marL="342900" marR="0" indent="-342900">
              <a:spcBef>
                <a:spcPts val="0"/>
              </a:spcBef>
              <a:spcAft>
                <a:spcPts val="0"/>
              </a:spcAft>
              <a:buFont typeface="Arial" panose="020B0604020202020204" pitchFamily="34" charset="0"/>
              <a:buChar char="•"/>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Exploration &amp; Planning Stage of Implementation still needed.</a:t>
            </a:r>
          </a:p>
          <a:p>
            <a:pPr marL="285750" marR="0" lvl="0" indent="-285750">
              <a:spcBef>
                <a:spcPts val="0"/>
              </a:spcBef>
              <a:spcAft>
                <a:spcPts val="150"/>
              </a:spcAft>
              <a:buFont typeface="Arial" panose="020B0604020202020204" pitchFamily="34" charset="0"/>
              <a:buChar char="•"/>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EBP Subcommittee asks for support from KDADS in the establishment of work group that includes multiple state agencies, community EBP providers, individuals served, and other stakeholders. This committee would assist in the creation of common data standards, including both information and quality measures. </a:t>
            </a:r>
          </a:p>
        </p:txBody>
      </p:sp>
      <p:sp>
        <p:nvSpPr>
          <p:cNvPr id="34" name="Title 1">
            <a:extLst>
              <a:ext uri="{FF2B5EF4-FFF2-40B4-BE49-F238E27FC236}">
                <a16:creationId xmlns:a16="http://schemas.microsoft.com/office/drawing/2014/main" id="{3BC1AB17-1ADB-048E-3104-8CBD6331E4DD}"/>
              </a:ext>
            </a:extLst>
          </p:cNvPr>
          <p:cNvSpPr txBox="1">
            <a:spLocks/>
          </p:cNvSpPr>
          <p:nvPr/>
        </p:nvSpPr>
        <p:spPr>
          <a:xfrm>
            <a:off x="2472037" y="0"/>
            <a:ext cx="7247919" cy="1393067"/>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6">
              <a:alpha val="80000"/>
            </a:schemeClr>
          </a:solidFill>
          <a:ln w="6690" cap="flat">
            <a:noFill/>
            <a:prstDash val="solid"/>
            <a:miter/>
          </a:ln>
          <a:effectLst>
            <a:outerShdw blurRad="25400" dir="17880000">
              <a:srgbClr val="000000">
                <a:alpha val="46000"/>
              </a:srgbClr>
            </a:outerShdw>
          </a:effectLst>
        </p:spPr>
        <p:txBody>
          <a:bodyPr vert="horz" wrap="square" lIns="0" tIns="740664" rIns="0" bIns="45720" rtlCol="0" anchor="ctr">
            <a:noAutofit/>
          </a:bodyPr>
          <a:lstStyle>
            <a:lvl1pPr algn="ctr" defTabSz="457200" rtl="0" eaLnBrk="1" latinLnBrk="0" hangingPunct="1">
              <a:lnSpc>
                <a:spcPct val="85000"/>
              </a:lnSpc>
              <a:spcBef>
                <a:spcPts val="1000"/>
              </a:spcBef>
              <a:spcAft>
                <a:spcPts val="1200"/>
              </a:spcAft>
              <a:buNone/>
              <a:defRPr sz="3800" kern="1200" cap="all" spc="300" baseline="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effectLst/>
                <a:latin typeface="Posterama" panose="020B0504020200020000" pitchFamily="34" charset="0"/>
                <a:cs typeface="Posterama" panose="020B0504020200020000" pitchFamily="34" charset="0"/>
              </a:rPr>
              <a:t>Data Dashboard</a:t>
            </a:r>
            <a:endParaRPr lang="en-US" dirty="0"/>
          </a:p>
        </p:txBody>
      </p:sp>
      <p:pic>
        <p:nvPicPr>
          <p:cNvPr id="3" name="Graphic 2">
            <a:extLst>
              <a:ext uri="{FF2B5EF4-FFF2-40B4-BE49-F238E27FC236}">
                <a16:creationId xmlns:a16="http://schemas.microsoft.com/office/drawing/2014/main" id="{C3DCCC2C-3962-4868-C92D-521C87CD32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6241" b="53110"/>
          <a:stretch>
            <a:fillRect/>
          </a:stretch>
        </p:blipFill>
        <p:spPr>
          <a:xfrm rot="5400000" flipV="1">
            <a:off x="6880517" y="1574090"/>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Tree>
    <p:extLst>
      <p:ext uri="{BB962C8B-B14F-4D97-AF65-F5344CB8AC3E}">
        <p14:creationId xmlns:p14="http://schemas.microsoft.com/office/powerpoint/2010/main" val="1194200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029AC55-EDA4-4DCA-84D3-FD8C888F7030}">
  <ds:schemaRefs>
    <ds:schemaRef ds:uri="http://schemas.microsoft.com/sharepoint/v3/contenttype/forms"/>
  </ds:schemaRefs>
</ds:datastoreItem>
</file>

<file path=customXml/itemProps2.xml><?xml version="1.0" encoding="utf-8"?>
<ds:datastoreItem xmlns:ds="http://schemas.openxmlformats.org/officeDocument/2006/customXml" ds:itemID="{4BC6554D-0E5B-421C-8B3F-9A578650C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280EB2-8DAF-45FC-9AD2-BF68829F868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TM04033929[[fn=Slate]]</Template>
  <TotalTime>83</TotalTime>
  <Words>1728</Words>
  <Application>Microsoft Office PowerPoint</Application>
  <PresentationFormat>Widescreen</PresentationFormat>
  <Paragraphs>122</Paragraphs>
  <Slides>14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Avenir Next LT Pro</vt:lpstr>
      <vt:lpstr>Calibri</vt:lpstr>
      <vt:lpstr>Calisto MT</vt:lpstr>
      <vt:lpstr>Posterama</vt:lpstr>
      <vt:lpstr>Symbol</vt:lpstr>
      <vt:lpstr>Times New Roman</vt:lpstr>
      <vt:lpstr>Wingdings</vt:lpstr>
      <vt:lpstr>Wingdings 2</vt:lpstr>
      <vt:lpstr>Slate</vt:lpstr>
      <vt:lpstr>Evidence-Based Practice Sub-Committee 2022-2023 Annual Report</vt:lpstr>
      <vt:lpstr>MISSION </vt:lpstr>
      <vt:lpstr>MISSION </vt:lpstr>
      <vt:lpstr>VISION</vt:lpstr>
      <vt:lpstr>PowerPoint Presentation</vt:lpstr>
      <vt:lpstr>Accomplishments</vt:lpstr>
      <vt:lpstr>Recommendations</vt:lpstr>
      <vt:lpstr>Recommendations</vt:lpstr>
      <vt:lpstr>Recommendations</vt:lpstr>
      <vt:lpstr>example</vt:lpstr>
      <vt:lpstr>State Snapshot Dashboard</vt:lpstr>
      <vt:lpstr>2024 Goals</vt:lpstr>
      <vt:lpstr>2024 Goals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Practice Sub-Committee 2022-2023 Annual Report</dc:title>
  <dc:creator>Tara Jo Latham [KDADS]</dc:creator>
  <cp:lastModifiedBy>Erpelding, Rachel</cp:lastModifiedBy>
  <cp:revision>5</cp:revision>
  <dcterms:created xsi:type="dcterms:W3CDTF">2023-09-20T18:22:12Z</dcterms:created>
  <dcterms:modified xsi:type="dcterms:W3CDTF">2023-10-09T17:58:07Z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