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5E305-4E82-40D0-9B42-4323879AA5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7B120-4B35-494B-A828-734C8E279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45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EBBDAE-9A30-44DB-9B79-D2B7CEF9F4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9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08121-F6B7-4B23-9F78-125BD53A2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0F988C-2CA2-463D-AD35-20CAD9234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1391-4AFF-4F91-B457-C10278E9F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0-2265-4088-8566-3E8DF0F63FA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3EC6D-F859-40C0-A62D-7DBFC9A7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33984-BB01-4AB3-80F1-97C8D778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3F05-9B2F-4765-8522-DB9A6247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3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6A233-80B2-40B8-97D4-8B147A8FF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86F7D3-A49B-4AA5-A81A-A94CA226E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14F13-1834-4CB8-ACE8-E5626C80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0-2265-4088-8566-3E8DF0F63FA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F45DF-338A-4E5C-B99E-9B8B6BBE9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90C75-29E8-4FC8-94BE-A7B642FF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3F05-9B2F-4765-8522-DB9A6247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1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1E737F-D8AE-4479-B895-20227DAAFD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731B5-484C-4103-8FEA-A9C5F39F1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583B2-EB72-489A-A2F6-1D3E6D13D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0-2265-4088-8566-3E8DF0F63FA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2A03D-A969-4D4B-9CD6-69C146FEE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A35C7-1C7D-45C9-8BF4-540F5BF10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3F05-9B2F-4765-8522-DB9A6247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8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C2023-4CE4-4B6D-96F7-634F62C2B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5C19A-D5FC-49AB-BC63-5A7E480E0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CD960-9E5F-41CE-953A-32F5B1A1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0-2265-4088-8566-3E8DF0F63FA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B2F1-E53C-4E2E-870D-36C29DA3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CE7FB-E56E-499A-A4EA-FB68EC05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3F05-9B2F-4765-8522-DB9A6247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4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2EC2D-37E5-41A5-B18E-0CF90E1E1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CAD97-4C2A-4F77-AA6E-A16DAD3C8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6E603-687F-4D63-B20D-8B02ADB8C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0-2265-4088-8566-3E8DF0F63FA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A3AF1-9C53-44AE-9540-CD1718AD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4152C-8107-42C6-A3F7-BDBA9BF9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3F05-9B2F-4765-8522-DB9A6247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6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C2F06-EED8-49D0-91CC-DAD1B5D96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BAB5E-CFD5-4780-8F77-B07687E91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2FF6D-2F0C-4811-89B0-C11C3D6A2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7C799-CE38-4313-ADAD-26C712DC3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0-2265-4088-8566-3E8DF0F63FA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87448-11B6-46AC-A812-A90FF05BD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CEC7C-122F-4D28-AC45-CBD5480A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3F05-9B2F-4765-8522-DB9A6247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2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CE403-8FC0-41C7-877D-F29A0CEB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96924-C563-4418-9D3B-1B33404CC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B80BA-89A1-42F8-AE39-DBC198A47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F535D1-B1CC-4AE2-A102-020753DC0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9CB3C3-C27C-45FE-A736-FA22E9541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1932D0-2EC2-43D2-9D97-D044ACAB7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0-2265-4088-8566-3E8DF0F63FA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1597BB-9C14-42D7-B31C-CB211AF66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ECC977-138E-45F2-B6C8-AD9CC960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3F05-9B2F-4765-8522-DB9A6247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0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7B37C-EE8F-4599-B8EF-AC35E8AB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A6C716-AA52-4DA3-B615-C7D277269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0-2265-4088-8566-3E8DF0F63FA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5ADC8-6E9D-4338-89EE-871262F16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9EED4-6FED-4208-8CE8-7323C82E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3F05-9B2F-4765-8522-DB9A6247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9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3B95F7-94E2-40F0-B102-201B759C6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0-2265-4088-8566-3E8DF0F63FA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5B590-9698-47B7-BC1B-1AEFEE890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8FB59E-1DEE-4354-A8DD-432B6317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3F05-9B2F-4765-8522-DB9A6247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5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55E0F-7DD1-4017-A65E-AEA9BB6B0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B53C3-C11B-4566-8C48-1FE93082E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2A2E0-8D26-47FE-95FD-A20C8A043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107B-A0F4-46BE-8923-F1083CDD4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0-2265-4088-8566-3E8DF0F63FA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D674A-1530-4E5D-8310-B359EF9A2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80294-CA69-4B83-B067-4B883E230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3F05-9B2F-4765-8522-DB9A6247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7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5BBEF-D280-4B9E-BFF2-0F27318B1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F027C-3DBD-4CC4-A2B6-2EF3A673F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30E3E-08C0-4ED3-8CB9-9D611FFD8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7ECC7-1729-453B-B49B-F40CA9B2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66A0-2265-4088-8566-3E8DF0F63FA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94ABA-4BCF-41D5-AA32-39421F75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EBAB9-4E1C-4B9B-87F4-F84556938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3F05-9B2F-4765-8522-DB9A6247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D52EA2-8647-4C97-8ABA-0DA92FAEF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0BB64-3628-4171-AEFC-C7B82F84C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91323-B780-4A86-B936-4E848F248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B66A0-2265-4088-8566-3E8DF0F63FA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3B07A-16C4-4CA2-A632-7609B3FAC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DD618-F02D-475C-9421-FA01B2A28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53F05-9B2F-4765-8522-DB9A6247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4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F80EB-5935-4061-BE14-5D03D1BD6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18006"/>
          </a:xfrm>
        </p:spPr>
        <p:txBody>
          <a:bodyPr>
            <a:noAutofit/>
          </a:bodyPr>
          <a:lstStyle/>
          <a:p>
            <a:r>
              <a:rPr lang="en-US" sz="2400" dirty="0"/>
              <a:t>KANSAS CCBHC CERTIFICATION FLOW CHART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E7C7F3-5A0D-4AAF-BD79-32644B957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1FA8-F7F0-41FB-91D4-8DC780BD93AE}" type="datetime4">
              <a:rPr lang="en-US" smtClean="0"/>
              <a:t>February 3, 2023</a:t>
            </a:fld>
            <a:endParaRPr lang="en-US" dirty="0"/>
          </a:p>
        </p:txBody>
      </p:sp>
      <p:pic>
        <p:nvPicPr>
          <p:cNvPr id="1049" name="Picture 25" descr="Text Box">
            <a:extLst>
              <a:ext uri="{FF2B5EF4-FFF2-40B4-BE49-F238E27FC236}">
                <a16:creationId xmlns:a16="http://schemas.microsoft.com/office/drawing/2014/main" id="{7FDCEA5B-0EC9-4A1A-A5DD-F4848D3BA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96" y="2126473"/>
            <a:ext cx="999125" cy="71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Text Box">
            <a:extLst>
              <a:ext uri="{FF2B5EF4-FFF2-40B4-BE49-F238E27FC236}">
                <a16:creationId xmlns:a16="http://schemas.microsoft.com/office/drawing/2014/main" id="{C2A09AB1-1EAE-425D-A48A-89B4CE754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74" y="1024293"/>
            <a:ext cx="1427383" cy="68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Text Box">
            <a:extLst>
              <a:ext uri="{FF2B5EF4-FFF2-40B4-BE49-F238E27FC236}">
                <a16:creationId xmlns:a16="http://schemas.microsoft.com/office/drawing/2014/main" id="{3149FDFF-AE76-4EBE-82D7-F40161EAD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884" y="1567386"/>
            <a:ext cx="790575" cy="29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Shape">
            <a:extLst>
              <a:ext uri="{FF2B5EF4-FFF2-40B4-BE49-F238E27FC236}">
                <a16:creationId xmlns:a16="http://schemas.microsoft.com/office/drawing/2014/main" id="{661F2503-A81A-4F9E-9931-0CE11F0B1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816" y="2657425"/>
            <a:ext cx="188788" cy="477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Picture 39" descr="Text Box">
            <a:extLst>
              <a:ext uri="{FF2B5EF4-FFF2-40B4-BE49-F238E27FC236}">
                <a16:creationId xmlns:a16="http://schemas.microsoft.com/office/drawing/2014/main" id="{39D59562-03C7-424F-A9DC-8E7972777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585" y="5987573"/>
            <a:ext cx="1627336" cy="75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 descr="Text Box">
            <a:extLst>
              <a:ext uri="{FF2B5EF4-FFF2-40B4-BE49-F238E27FC236}">
                <a16:creationId xmlns:a16="http://schemas.microsoft.com/office/drawing/2014/main" id="{7F9D8C5B-E692-43F6-BF79-E3A490B05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933" y="4066883"/>
            <a:ext cx="117157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 descr="Text Box">
            <a:extLst>
              <a:ext uri="{FF2B5EF4-FFF2-40B4-BE49-F238E27FC236}">
                <a16:creationId xmlns:a16="http://schemas.microsoft.com/office/drawing/2014/main" id="{CDE0EE9C-7A61-418D-98B4-E7943DE24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359" y="2081262"/>
            <a:ext cx="1045855" cy="95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Text Box">
            <a:extLst>
              <a:ext uri="{FF2B5EF4-FFF2-40B4-BE49-F238E27FC236}">
                <a16:creationId xmlns:a16="http://schemas.microsoft.com/office/drawing/2014/main" id="{7478BCD2-036F-41CA-98FD-C3A483385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851" y="1577454"/>
            <a:ext cx="7334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Shape">
            <a:extLst>
              <a:ext uri="{FF2B5EF4-FFF2-40B4-BE49-F238E27FC236}">
                <a16:creationId xmlns:a16="http://schemas.microsoft.com/office/drawing/2014/main" id="{5C198166-A5F5-4E49-8FBE-330B1263B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275" y="3842209"/>
            <a:ext cx="209784" cy="50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Text Box">
            <a:extLst>
              <a:ext uri="{FF2B5EF4-FFF2-40B4-BE49-F238E27FC236}">
                <a16:creationId xmlns:a16="http://schemas.microsoft.com/office/drawing/2014/main" id="{AB6DC6D0-1880-436C-A996-B982DDE28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386" y="972496"/>
            <a:ext cx="1094551" cy="807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Picture 55" descr="Text Box">
            <a:extLst>
              <a:ext uri="{FF2B5EF4-FFF2-40B4-BE49-F238E27FC236}">
                <a16:creationId xmlns:a16="http://schemas.microsoft.com/office/drawing/2014/main" id="{E7FBC154-00D4-4ABF-8CBE-3F0869A91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672" y="991952"/>
            <a:ext cx="119193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57" descr="Text Box">
            <a:extLst>
              <a:ext uri="{FF2B5EF4-FFF2-40B4-BE49-F238E27FC236}">
                <a16:creationId xmlns:a16="http://schemas.microsoft.com/office/drawing/2014/main" id="{4A7AE10B-B11B-4AE6-8826-B5BE7EC76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334" y="3061019"/>
            <a:ext cx="1522413" cy="92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Text Box">
            <a:extLst>
              <a:ext uri="{FF2B5EF4-FFF2-40B4-BE49-F238E27FC236}">
                <a16:creationId xmlns:a16="http://schemas.microsoft.com/office/drawing/2014/main" id="{0489181B-ABB1-4702-AC88-E3A8BD37B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6" y="2006383"/>
            <a:ext cx="1397484" cy="95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4" descr="Shape">
            <a:extLst>
              <a:ext uri="{FF2B5EF4-FFF2-40B4-BE49-F238E27FC236}">
                <a16:creationId xmlns:a16="http://schemas.microsoft.com/office/drawing/2014/main" id="{6A66EF5B-4D8E-4172-BA6C-827A8F250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54255" y="1109363"/>
            <a:ext cx="698173" cy="31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4" descr="Shape">
            <a:extLst>
              <a:ext uri="{FF2B5EF4-FFF2-40B4-BE49-F238E27FC236}">
                <a16:creationId xmlns:a16="http://schemas.microsoft.com/office/drawing/2014/main" id="{7E7B2485-620F-4210-8677-F69D2DE8D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167775" y="1149784"/>
            <a:ext cx="715998" cy="32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34" descr="Shape">
            <a:extLst>
              <a:ext uri="{FF2B5EF4-FFF2-40B4-BE49-F238E27FC236}">
                <a16:creationId xmlns:a16="http://schemas.microsoft.com/office/drawing/2014/main" id="{DF7F8168-BFEC-4D36-B82D-DDAE0428A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177360" y="-816857"/>
            <a:ext cx="477521" cy="536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4" descr="Shape">
            <a:extLst>
              <a:ext uri="{FF2B5EF4-FFF2-40B4-BE49-F238E27FC236}">
                <a16:creationId xmlns:a16="http://schemas.microsoft.com/office/drawing/2014/main" id="{240840C8-1E7E-4A89-B443-0B41E97CC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18788" y="1194184"/>
            <a:ext cx="715998" cy="32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7" name="Picture 63" descr="Shape">
            <a:extLst>
              <a:ext uri="{FF2B5EF4-FFF2-40B4-BE49-F238E27FC236}">
                <a16:creationId xmlns:a16="http://schemas.microsoft.com/office/drawing/2014/main" id="{E7035104-BE21-444F-9C6C-42A6CDDC0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33725">
            <a:off x="7801711" y="2132838"/>
            <a:ext cx="289289" cy="73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52" descr="Shape">
            <a:extLst>
              <a:ext uri="{FF2B5EF4-FFF2-40B4-BE49-F238E27FC236}">
                <a16:creationId xmlns:a16="http://schemas.microsoft.com/office/drawing/2014/main" id="{25EC8B0A-3CDA-44AA-83A4-1331C3415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258" y="2834986"/>
            <a:ext cx="1238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7" name="Picture 123" descr="Shape">
            <a:extLst>
              <a:ext uri="{FF2B5EF4-FFF2-40B4-BE49-F238E27FC236}">
                <a16:creationId xmlns:a16="http://schemas.microsoft.com/office/drawing/2014/main" id="{5A133E8E-11A3-4BCA-B29C-5F815DCAF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86548">
            <a:off x="6083278" y="2169149"/>
            <a:ext cx="244187" cy="617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33" descr="Shape">
            <a:extLst>
              <a:ext uri="{FF2B5EF4-FFF2-40B4-BE49-F238E27FC236}">
                <a16:creationId xmlns:a16="http://schemas.microsoft.com/office/drawing/2014/main" id="{1EFB31A1-D800-46E6-AFED-19C8F0305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082" y="3675299"/>
            <a:ext cx="188788" cy="477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33" descr="Shape">
            <a:extLst>
              <a:ext uri="{FF2B5EF4-FFF2-40B4-BE49-F238E27FC236}">
                <a16:creationId xmlns:a16="http://schemas.microsoft.com/office/drawing/2014/main" id="{221F98E3-D97C-4703-98DC-1639060E2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082" y="4675246"/>
            <a:ext cx="168568" cy="42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C7FFE30-742B-49A2-AAE9-FFEE3EE3DD35}"/>
              </a:ext>
            </a:extLst>
          </p:cNvPr>
          <p:cNvSpPr txBox="1"/>
          <p:nvPr/>
        </p:nvSpPr>
        <p:spPr>
          <a:xfrm>
            <a:off x="9544433" y="2126473"/>
            <a:ext cx="1045855" cy="830997"/>
          </a:xfrm>
          <a:prstGeom prst="rect">
            <a:avLst/>
          </a:prstGeom>
          <a:solidFill>
            <a:srgbClr val="3174C5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KMAP &amp; MCO Time frame </a:t>
            </a:r>
          </a:p>
          <a:p>
            <a:r>
              <a:rPr lang="en-US" sz="1200" dirty="0">
                <a:solidFill>
                  <a:schemeClr val="bg1"/>
                </a:solidFill>
              </a:rPr>
              <a:t>30-60 days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AC9094F-407D-491A-8633-41EFDCDCB888}"/>
              </a:ext>
            </a:extLst>
          </p:cNvPr>
          <p:cNvCxnSpPr>
            <a:stCxn id="1049" idx="3"/>
            <a:endCxn id="1082" idx="1"/>
          </p:cNvCxnSpPr>
          <p:nvPr/>
        </p:nvCxnSpPr>
        <p:spPr>
          <a:xfrm flipV="1">
            <a:off x="3452820" y="2483303"/>
            <a:ext cx="161916" cy="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18D7D53-6E6B-452C-B957-E58046398BF5}"/>
              </a:ext>
            </a:extLst>
          </p:cNvPr>
          <p:cNvCxnSpPr>
            <a:cxnSpLocks/>
          </p:cNvCxnSpPr>
          <p:nvPr/>
        </p:nvCxnSpPr>
        <p:spPr>
          <a:xfrm>
            <a:off x="4852356" y="2456949"/>
            <a:ext cx="321780" cy="12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EB104DBC-9B60-4837-99A6-47E7BA314454}"/>
              </a:ext>
            </a:extLst>
          </p:cNvPr>
          <p:cNvSpPr/>
          <p:nvPr/>
        </p:nvSpPr>
        <p:spPr>
          <a:xfrm>
            <a:off x="6382965" y="3061019"/>
            <a:ext cx="1102567" cy="766093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Onsite baseline survey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21FA231-C569-4850-B3E4-3786167FA036}"/>
              </a:ext>
            </a:extLst>
          </p:cNvPr>
          <p:cNvCxnSpPr>
            <a:cxnSpLocks/>
          </p:cNvCxnSpPr>
          <p:nvPr/>
        </p:nvCxnSpPr>
        <p:spPr>
          <a:xfrm>
            <a:off x="6885936" y="5784597"/>
            <a:ext cx="13274" cy="323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F0D836F9-FDD7-4A07-9F6F-F271AFB981FD}"/>
              </a:ext>
            </a:extLst>
          </p:cNvPr>
          <p:cNvSpPr/>
          <p:nvPr/>
        </p:nvSpPr>
        <p:spPr>
          <a:xfrm>
            <a:off x="2077851" y="1024293"/>
            <a:ext cx="1163317" cy="607913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CCBHC Orientation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1BF3AE60-A19A-48C7-94B5-0C8AD9686C56}"/>
              </a:ext>
            </a:extLst>
          </p:cNvPr>
          <p:cNvSpPr/>
          <p:nvPr/>
        </p:nvSpPr>
        <p:spPr>
          <a:xfrm>
            <a:off x="2557517" y="4239115"/>
            <a:ext cx="1003300" cy="6953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KDADS will request missing documentation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8DC56275-24C5-481C-9BF4-2EF24646AC26}"/>
              </a:ext>
            </a:extLst>
          </p:cNvPr>
          <p:cNvSpPr/>
          <p:nvPr/>
        </p:nvSpPr>
        <p:spPr>
          <a:xfrm>
            <a:off x="3784665" y="869170"/>
            <a:ext cx="1397484" cy="9014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Send Letter of Interest to KDADS: kdads.cchc@ks.gov</a:t>
            </a: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CCAD6EFF-BAF1-4D6B-B452-7E74509F4878}"/>
              </a:ext>
            </a:extLst>
          </p:cNvPr>
          <p:cNvSpPr/>
          <p:nvPr/>
        </p:nvSpPr>
        <p:spPr>
          <a:xfrm>
            <a:off x="6413917" y="2110337"/>
            <a:ext cx="1171575" cy="78076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CMHC is issued Provisional Certification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7584B37-B1FF-480F-BDBF-3333F49B4B4B}"/>
              </a:ext>
            </a:extLst>
          </p:cNvPr>
          <p:cNvCxnSpPr/>
          <p:nvPr/>
        </p:nvCxnSpPr>
        <p:spPr>
          <a:xfrm>
            <a:off x="8978900" y="2616638"/>
            <a:ext cx="5655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98EB677A-CA4E-439F-835B-C5BE21560A40}"/>
              </a:ext>
            </a:extLst>
          </p:cNvPr>
          <p:cNvSpPr/>
          <p:nvPr/>
        </p:nvSpPr>
        <p:spPr>
          <a:xfrm>
            <a:off x="6382965" y="6108157"/>
            <a:ext cx="1045855" cy="72346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CCBHC Onsite Survey</a:t>
            </a:r>
          </a:p>
        </p:txBody>
      </p:sp>
      <p:sp>
        <p:nvSpPr>
          <p:cNvPr id="1120" name="Flowchart: Preparation 1119">
            <a:extLst>
              <a:ext uri="{FF2B5EF4-FFF2-40B4-BE49-F238E27FC236}">
                <a16:creationId xmlns:a16="http://schemas.microsoft.com/office/drawing/2014/main" id="{FED36BC9-E48B-4D73-B645-5545291B0802}"/>
              </a:ext>
            </a:extLst>
          </p:cNvPr>
          <p:cNvSpPr/>
          <p:nvPr/>
        </p:nvSpPr>
        <p:spPr>
          <a:xfrm>
            <a:off x="5160645" y="2164709"/>
            <a:ext cx="1040293" cy="62652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Rate Setting</a:t>
            </a:r>
          </a:p>
        </p:txBody>
      </p:sp>
      <p:sp>
        <p:nvSpPr>
          <p:cNvPr id="1121" name="Flowchart: Preparation 1120">
            <a:extLst>
              <a:ext uri="{FF2B5EF4-FFF2-40B4-BE49-F238E27FC236}">
                <a16:creationId xmlns:a16="http://schemas.microsoft.com/office/drawing/2014/main" id="{29D10FD1-0176-44BA-B2B6-58D65E9880F2}"/>
              </a:ext>
            </a:extLst>
          </p:cNvPr>
          <p:cNvSpPr/>
          <p:nvPr/>
        </p:nvSpPr>
        <p:spPr>
          <a:xfrm>
            <a:off x="6078905" y="5022345"/>
            <a:ext cx="1627336" cy="872976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Rebasing (1 year after provisional certification)</a:t>
            </a:r>
          </a:p>
        </p:txBody>
      </p:sp>
      <p:sp>
        <p:nvSpPr>
          <p:cNvPr id="1122" name="Flowchart: Decision 1121">
            <a:extLst>
              <a:ext uri="{FF2B5EF4-FFF2-40B4-BE49-F238E27FC236}">
                <a16:creationId xmlns:a16="http://schemas.microsoft.com/office/drawing/2014/main" id="{3E0EDF60-4D47-453B-B134-63835D313ABE}"/>
              </a:ext>
            </a:extLst>
          </p:cNvPr>
          <p:cNvSpPr/>
          <p:nvPr/>
        </p:nvSpPr>
        <p:spPr>
          <a:xfrm>
            <a:off x="8026199" y="5784597"/>
            <a:ext cx="1860013" cy="107340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CCBHC is granted full certification</a:t>
            </a:r>
          </a:p>
        </p:txBody>
      </p:sp>
      <p:cxnSp>
        <p:nvCxnSpPr>
          <p:cNvPr id="1134" name="Straight Arrow Connector 1133">
            <a:extLst>
              <a:ext uri="{FF2B5EF4-FFF2-40B4-BE49-F238E27FC236}">
                <a16:creationId xmlns:a16="http://schemas.microsoft.com/office/drawing/2014/main" id="{763BCA7B-B19E-43E4-9EA5-50BB5DF35D16}"/>
              </a:ext>
            </a:extLst>
          </p:cNvPr>
          <p:cNvCxnSpPr>
            <a:endCxn id="1122" idx="1"/>
          </p:cNvCxnSpPr>
          <p:nvPr/>
        </p:nvCxnSpPr>
        <p:spPr>
          <a:xfrm flipV="1">
            <a:off x="7286625" y="6321299"/>
            <a:ext cx="739574" cy="35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0" name="Straight Arrow Connector 1139">
            <a:extLst>
              <a:ext uri="{FF2B5EF4-FFF2-40B4-BE49-F238E27FC236}">
                <a16:creationId xmlns:a16="http://schemas.microsoft.com/office/drawing/2014/main" id="{56D8FE15-9895-4F9A-93D6-BD9C8EE000F5}"/>
              </a:ext>
            </a:extLst>
          </p:cNvPr>
          <p:cNvCxnSpPr>
            <a:endCxn id="1063" idx="1"/>
          </p:cNvCxnSpPr>
          <p:nvPr/>
        </p:nvCxnSpPr>
        <p:spPr>
          <a:xfrm>
            <a:off x="9649326" y="6321298"/>
            <a:ext cx="724259" cy="44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2" name="Straight Arrow Connector 1141">
            <a:extLst>
              <a:ext uri="{FF2B5EF4-FFF2-40B4-BE49-F238E27FC236}">
                <a16:creationId xmlns:a16="http://schemas.microsoft.com/office/drawing/2014/main" id="{5646FC4F-36B4-4F40-9269-FDB1CB6E610C}"/>
              </a:ext>
            </a:extLst>
          </p:cNvPr>
          <p:cNvCxnSpPr>
            <a:endCxn id="4" idx="1"/>
          </p:cNvCxnSpPr>
          <p:nvPr/>
        </p:nvCxnSpPr>
        <p:spPr>
          <a:xfrm flipV="1">
            <a:off x="1372027" y="1328250"/>
            <a:ext cx="705824" cy="27886"/>
          </a:xfrm>
          <a:prstGeom prst="straightConnector1">
            <a:avLst/>
          </a:prstGeom>
          <a:ln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3" name="Flowchart: Process 1142">
            <a:extLst>
              <a:ext uri="{FF2B5EF4-FFF2-40B4-BE49-F238E27FC236}">
                <a16:creationId xmlns:a16="http://schemas.microsoft.com/office/drawing/2014/main" id="{C0D18C3B-E5C1-494E-9445-AC38FA47A9D6}"/>
              </a:ext>
            </a:extLst>
          </p:cNvPr>
          <p:cNvSpPr/>
          <p:nvPr/>
        </p:nvSpPr>
        <p:spPr>
          <a:xfrm>
            <a:off x="2419291" y="5411230"/>
            <a:ext cx="1279751" cy="72346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CMHC will sending missing documentation to KDADS</a:t>
            </a:r>
          </a:p>
        </p:txBody>
      </p:sp>
      <p:cxnSp>
        <p:nvCxnSpPr>
          <p:cNvPr id="1149" name="Connector: Elbow 1148">
            <a:extLst>
              <a:ext uri="{FF2B5EF4-FFF2-40B4-BE49-F238E27FC236}">
                <a16:creationId xmlns:a16="http://schemas.microsoft.com/office/drawing/2014/main" id="{D5DA5651-5ED4-4DE5-B7D6-20156CB18A5C}"/>
              </a:ext>
            </a:extLst>
          </p:cNvPr>
          <p:cNvCxnSpPr>
            <a:cxnSpLocks/>
            <a:stCxn id="1143" idx="3"/>
            <a:endCxn id="1082" idx="2"/>
          </p:cNvCxnSpPr>
          <p:nvPr/>
        </p:nvCxnSpPr>
        <p:spPr>
          <a:xfrm flipV="1">
            <a:off x="3699042" y="2960221"/>
            <a:ext cx="614436" cy="281274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22F19C5-8AF8-4BB7-B273-61CA0C2EDB9F}"/>
              </a:ext>
            </a:extLst>
          </p:cNvPr>
          <p:cNvCxnSpPr>
            <a:cxnSpLocks/>
          </p:cNvCxnSpPr>
          <p:nvPr/>
        </p:nvCxnSpPr>
        <p:spPr>
          <a:xfrm flipH="1">
            <a:off x="3006212" y="4762208"/>
            <a:ext cx="17916" cy="649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887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KANSAS CCBHC CERTIFICATION FLOW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KANSAS CCBHC CERTIFICATION FLOW CHART</dc:title>
  <dc:creator>April White [KDADS]</dc:creator>
  <cp:lastModifiedBy>April White [KDADS]</cp:lastModifiedBy>
  <cp:revision>2</cp:revision>
  <dcterms:created xsi:type="dcterms:W3CDTF">2022-08-11T15:42:57Z</dcterms:created>
  <dcterms:modified xsi:type="dcterms:W3CDTF">2023-02-03T19:32:40Z</dcterms:modified>
</cp:coreProperties>
</file>